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375" r:id="rId5"/>
    <p:sldId id="403" r:id="rId6"/>
    <p:sldId id="457" r:id="rId7"/>
    <p:sldId id="396" r:id="rId8"/>
    <p:sldId id="395" r:id="rId9"/>
    <p:sldId id="405" r:id="rId10"/>
    <p:sldId id="406" r:id="rId11"/>
    <p:sldId id="407" r:id="rId12"/>
    <p:sldId id="408" r:id="rId13"/>
    <p:sldId id="409" r:id="rId14"/>
    <p:sldId id="410" r:id="rId15"/>
    <p:sldId id="404" r:id="rId16"/>
    <p:sldId id="411" r:id="rId17"/>
    <p:sldId id="415" r:id="rId18"/>
    <p:sldId id="412" r:id="rId19"/>
    <p:sldId id="416" r:id="rId20"/>
    <p:sldId id="413" r:id="rId21"/>
    <p:sldId id="417" r:id="rId22"/>
    <p:sldId id="456" r:id="rId23"/>
    <p:sldId id="427" r:id="rId24"/>
    <p:sldId id="455" r:id="rId25"/>
    <p:sldId id="420" r:id="rId26"/>
    <p:sldId id="421" r:id="rId27"/>
    <p:sldId id="423" r:id="rId28"/>
    <p:sldId id="424" r:id="rId29"/>
    <p:sldId id="422" r:id="rId30"/>
    <p:sldId id="425" r:id="rId31"/>
    <p:sldId id="426" r:id="rId32"/>
    <p:sldId id="450" r:id="rId33"/>
    <p:sldId id="452" r:id="rId34"/>
    <p:sldId id="453" r:id="rId35"/>
    <p:sldId id="454" r:id="rId36"/>
    <p:sldId id="419" r:id="rId37"/>
    <p:sldId id="439" r:id="rId38"/>
    <p:sldId id="41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1" autoAdjust="0"/>
    <p:restoredTop sz="92916" autoAdjust="0"/>
  </p:normalViewPr>
  <p:slideViewPr>
    <p:cSldViewPr snapToGrid="0" snapToObjects="1">
      <p:cViewPr varScale="1">
        <p:scale>
          <a:sx n="105" d="100"/>
          <a:sy n="105" d="100"/>
        </p:scale>
        <p:origin x="42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C972CC-1E0C-4CC1-85A7-A9A673DAF352}" type="doc">
      <dgm:prSet loTypeId="urn:microsoft.com/office/officeart/2005/8/layout/lProcess2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pt-PT"/>
        </a:p>
      </dgm:t>
    </dgm:pt>
    <dgm:pt modelId="{C2432B69-9F4D-42FE-A377-7F42C9DBA95A}">
      <dgm:prSet phldrT="[Texto]" phldr="0" custT="1">
        <dgm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>
        <a:solidFill>
          <a:schemeClr val="tx1">
            <a:lumMod val="85000"/>
            <a:lumOff val="15000"/>
          </a:schemeClr>
        </a:solidFill>
      </dgm:spPr>
      <dgm:t>
        <a:bodyPr/>
        <a:lstStyle/>
        <a:p>
          <a:r>
            <a:rPr lang="pt-PT" sz="2400" dirty="0" err="1">
              <a:solidFill>
                <a:schemeClr val="bg1"/>
              </a:solidFill>
            </a:rPr>
            <a:t>Features</a:t>
          </a:r>
          <a:endParaRPr lang="pt-PT" sz="2400" dirty="0">
            <a:solidFill>
              <a:schemeClr val="bg1"/>
            </a:solidFill>
          </a:endParaRPr>
        </a:p>
      </dgm:t>
    </dgm:pt>
    <dgm:pt modelId="{5102E22D-75B9-4ED3-A315-A4560F250F1A}" type="parTrans" cxnId="{314F07AF-6B8F-4FAC-995F-19E836F932EA}">
      <dgm:prSet/>
      <dgm:spPr/>
      <dgm:t>
        <a:bodyPr/>
        <a:lstStyle/>
        <a:p>
          <a:endParaRPr lang="pt-PT"/>
        </a:p>
      </dgm:t>
    </dgm:pt>
    <dgm:pt modelId="{DECF307B-A21D-4013-9C18-3AE998B4EF17}" type="sibTrans" cxnId="{314F07AF-6B8F-4FAC-995F-19E836F932EA}">
      <dgm:prSet/>
      <dgm:spPr/>
      <dgm:t>
        <a:bodyPr/>
        <a:lstStyle/>
        <a:p>
          <a:endParaRPr lang="pt-PT"/>
        </a:p>
      </dgm:t>
    </dgm:pt>
    <dgm:pt modelId="{DA0E2212-34CE-4AAD-8B77-18F743C232FC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Interface</a:t>
          </a:r>
        </a:p>
      </dgm:t>
    </dgm:pt>
    <dgm:pt modelId="{4397BA58-07F4-460D-8ADF-105B378B8B64}" type="parTrans" cxnId="{142F39BA-6BE4-4744-B1C4-E9B9B53452DA}">
      <dgm:prSet/>
      <dgm:spPr/>
      <dgm:t>
        <a:bodyPr/>
        <a:lstStyle/>
        <a:p>
          <a:endParaRPr lang="pt-PT"/>
        </a:p>
      </dgm:t>
    </dgm:pt>
    <dgm:pt modelId="{9061D2E8-2455-4FED-B5F6-6E5CAAE99788}" type="sibTrans" cxnId="{142F39BA-6BE4-4744-B1C4-E9B9B53452DA}">
      <dgm:prSet/>
      <dgm:spPr/>
      <dgm:t>
        <a:bodyPr/>
        <a:lstStyle/>
        <a:p>
          <a:endParaRPr lang="pt-PT"/>
        </a:p>
      </dgm:t>
    </dgm:pt>
    <dgm:pt modelId="{E4AA2F86-D434-4044-9C98-E391CBA757AF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Custo</a:t>
          </a:r>
        </a:p>
      </dgm:t>
    </dgm:pt>
    <dgm:pt modelId="{97BA48AE-D580-4924-A1AC-07A2ABE35EA1}" type="parTrans" cxnId="{9D071561-FAB1-4D27-826F-79D01A841386}">
      <dgm:prSet/>
      <dgm:spPr/>
      <dgm:t>
        <a:bodyPr/>
        <a:lstStyle/>
        <a:p>
          <a:endParaRPr lang="pt-PT"/>
        </a:p>
      </dgm:t>
    </dgm:pt>
    <dgm:pt modelId="{2251DCAF-C9EA-44FC-AA6D-0C5E29983900}" type="sibTrans" cxnId="{9D071561-FAB1-4D27-826F-79D01A841386}">
      <dgm:prSet/>
      <dgm:spPr/>
      <dgm:t>
        <a:bodyPr/>
        <a:lstStyle/>
        <a:p>
          <a:endParaRPr lang="pt-PT"/>
        </a:p>
      </dgm:t>
    </dgm:pt>
    <dgm:pt modelId="{8BB4A250-F91D-439A-B6F6-27E236467445}">
      <dgm:prSet phldrT="[Texto]" phldr="0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Norton </a:t>
          </a:r>
          <a:r>
            <a:rPr lang="pt-PT" sz="2400" dirty="0" err="1"/>
            <a:t>Ghost</a:t>
          </a:r>
          <a:endParaRPr lang="pt-PT" sz="2400" dirty="0"/>
        </a:p>
      </dgm:t>
    </dgm:pt>
    <dgm:pt modelId="{10B4256D-E6C2-450F-8477-C28B4810834E}" type="parTrans" cxnId="{107D4535-5BA4-4006-9AAA-F815AF77E60B}">
      <dgm:prSet/>
      <dgm:spPr/>
      <dgm:t>
        <a:bodyPr/>
        <a:lstStyle/>
        <a:p>
          <a:endParaRPr lang="pt-PT"/>
        </a:p>
      </dgm:t>
    </dgm:pt>
    <dgm:pt modelId="{29FC91C7-CAF7-4164-A004-C1B6294EA6F0}" type="sibTrans" cxnId="{107D4535-5BA4-4006-9AAA-F815AF77E60B}">
      <dgm:prSet/>
      <dgm:spPr/>
      <dgm:t>
        <a:bodyPr/>
        <a:lstStyle/>
        <a:p>
          <a:endParaRPr lang="pt-PT"/>
        </a:p>
      </dgm:t>
    </dgm:pt>
    <dgm:pt modelId="{32263160-9D1D-4A3E-B6F3-B5B245C3A902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Gráfica</a:t>
          </a:r>
        </a:p>
      </dgm:t>
    </dgm:pt>
    <dgm:pt modelId="{1D5B33BB-9D18-45DF-834B-1D81FBB024EF}" type="parTrans" cxnId="{7C06756D-AE97-41C0-BEF4-C43BF82EBE3A}">
      <dgm:prSet/>
      <dgm:spPr/>
      <dgm:t>
        <a:bodyPr/>
        <a:lstStyle/>
        <a:p>
          <a:endParaRPr lang="pt-PT"/>
        </a:p>
      </dgm:t>
    </dgm:pt>
    <dgm:pt modelId="{39076522-E74B-47A2-9152-1FEFEBA6025A}" type="sibTrans" cxnId="{7C06756D-AE97-41C0-BEF4-C43BF82EBE3A}">
      <dgm:prSet/>
      <dgm:spPr/>
      <dgm:t>
        <a:bodyPr/>
        <a:lstStyle/>
        <a:p>
          <a:endParaRPr lang="pt-PT"/>
        </a:p>
      </dgm:t>
    </dgm:pt>
    <dgm:pt modelId="{876E9AB5-229D-4981-8620-96FAEEA0F4AE}">
      <dgm:prSet phldrT="[Texto]" phldr="0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err="1"/>
            <a:t>True</a:t>
          </a:r>
          <a:r>
            <a:rPr lang="pt-PT" sz="2400"/>
            <a:t> Image</a:t>
          </a:r>
          <a:endParaRPr lang="pt-PT" sz="2400" dirty="0"/>
        </a:p>
      </dgm:t>
    </dgm:pt>
    <dgm:pt modelId="{FA34183F-CCD7-4490-9469-28A08BF64860}" type="parTrans" cxnId="{75D48B98-DC32-4995-89A1-8AE496A8F6D1}">
      <dgm:prSet/>
      <dgm:spPr/>
      <dgm:t>
        <a:bodyPr/>
        <a:lstStyle/>
        <a:p>
          <a:endParaRPr lang="pt-PT"/>
        </a:p>
      </dgm:t>
    </dgm:pt>
    <dgm:pt modelId="{78552757-D995-42A7-BF8C-C4CF92A1364D}" type="sibTrans" cxnId="{75D48B98-DC32-4995-89A1-8AE496A8F6D1}">
      <dgm:prSet/>
      <dgm:spPr/>
      <dgm:t>
        <a:bodyPr/>
        <a:lstStyle/>
        <a:p>
          <a:endParaRPr lang="pt-PT"/>
        </a:p>
      </dgm:t>
    </dgm:pt>
    <dgm:pt modelId="{09E52C72-18F5-45A8-9D5E-59110B727AE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Gráfica</a:t>
          </a:r>
        </a:p>
      </dgm:t>
    </dgm:pt>
    <dgm:pt modelId="{AF6A8F9B-BA74-4AED-9523-FBBCA544784F}" type="parTrans" cxnId="{0C7A06A8-39C3-4DB3-8B07-3DE8AECB3CD1}">
      <dgm:prSet/>
      <dgm:spPr/>
      <dgm:t>
        <a:bodyPr/>
        <a:lstStyle/>
        <a:p>
          <a:endParaRPr lang="pt-PT"/>
        </a:p>
      </dgm:t>
    </dgm:pt>
    <dgm:pt modelId="{F9AFA7EF-105F-4026-A2BC-14D0B6B76EB0}" type="sibTrans" cxnId="{0C7A06A8-39C3-4DB3-8B07-3DE8AECB3CD1}">
      <dgm:prSet/>
      <dgm:spPr/>
      <dgm:t>
        <a:bodyPr/>
        <a:lstStyle/>
        <a:p>
          <a:endParaRPr lang="pt-PT"/>
        </a:p>
      </dgm:t>
    </dgm:pt>
    <dgm:pt modelId="{77C47053-9CDE-4C31-89AC-986C0E841278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Cloning</a:t>
          </a:r>
          <a:endParaRPr lang="pt-PT" sz="2400" dirty="0"/>
        </a:p>
      </dgm:t>
    </dgm:pt>
    <dgm:pt modelId="{7BE2FBC1-02E0-479D-BB6F-9D218438402B}" type="parTrans" cxnId="{CDCB9D55-4EC8-46F2-9C06-E063556A666B}">
      <dgm:prSet/>
      <dgm:spPr/>
      <dgm:t>
        <a:bodyPr/>
        <a:lstStyle/>
        <a:p>
          <a:endParaRPr lang="pt-PT"/>
        </a:p>
      </dgm:t>
    </dgm:pt>
    <dgm:pt modelId="{EC8080C7-1440-4EDD-B442-E32EAAA7D978}" type="sibTrans" cxnId="{CDCB9D55-4EC8-46F2-9C06-E063556A666B}">
      <dgm:prSet/>
      <dgm:spPr/>
      <dgm:t>
        <a:bodyPr/>
        <a:lstStyle/>
        <a:p>
          <a:endParaRPr lang="pt-PT"/>
        </a:p>
      </dgm:t>
    </dgm:pt>
    <dgm:pt modelId="{6EAA0513-CB52-4493-B6E3-20DCA80F3215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Público</a:t>
          </a:r>
        </a:p>
      </dgm:t>
    </dgm:pt>
    <dgm:pt modelId="{5E78240A-5E0B-421A-B42A-8F6CE3286B9A}" type="parTrans" cxnId="{4E1F3E8D-627E-4AE9-91F3-59EE2AF9C572}">
      <dgm:prSet/>
      <dgm:spPr/>
      <dgm:t>
        <a:bodyPr/>
        <a:lstStyle/>
        <a:p>
          <a:endParaRPr lang="pt-PT"/>
        </a:p>
      </dgm:t>
    </dgm:pt>
    <dgm:pt modelId="{7AA934CD-4A9A-48D1-B7A0-8F88E54B45A7}" type="sibTrans" cxnId="{4E1F3E8D-627E-4AE9-91F3-59EE2AF9C572}">
      <dgm:prSet/>
      <dgm:spPr/>
      <dgm:t>
        <a:bodyPr/>
        <a:lstStyle/>
        <a:p>
          <a:endParaRPr lang="pt-PT"/>
        </a:p>
      </dgm:t>
    </dgm:pt>
    <dgm:pt modelId="{84713C04-7F50-4E3E-ACB8-FC0E7F979D92}">
      <dgm:prSet phldrT="[Texto]" phldr="0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pt-PT" sz="2400" dirty="0" err="1">
              <a:solidFill>
                <a:schemeClr val="bg1"/>
              </a:solidFill>
            </a:rPr>
            <a:t>Clonezilla</a:t>
          </a:r>
          <a:endParaRPr lang="pt-PT" sz="2400" dirty="0">
            <a:solidFill>
              <a:schemeClr val="bg1"/>
            </a:solidFill>
          </a:endParaRPr>
        </a:p>
      </dgm:t>
    </dgm:pt>
    <dgm:pt modelId="{54DCB5B7-5E1C-4BA6-9BB0-CE75FCFECE2F}" type="parTrans" cxnId="{8AE7F168-CAE0-48AC-8506-847BC46E98BD}">
      <dgm:prSet/>
      <dgm:spPr/>
      <dgm:t>
        <a:bodyPr/>
        <a:lstStyle/>
        <a:p>
          <a:endParaRPr lang="pt-PT"/>
        </a:p>
      </dgm:t>
    </dgm:pt>
    <dgm:pt modelId="{D20A5114-8865-45E6-8CEA-159D7326844B}" type="sibTrans" cxnId="{8AE7F168-CAE0-48AC-8506-847BC46E98BD}">
      <dgm:prSet/>
      <dgm:spPr/>
      <dgm:t>
        <a:bodyPr/>
        <a:lstStyle/>
        <a:p>
          <a:endParaRPr lang="pt-PT"/>
        </a:p>
      </dgm:t>
    </dgm:pt>
    <dgm:pt modelId="{84507AC4-7BA7-47FE-9679-21F5AF1DF103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Pago</a:t>
          </a:r>
        </a:p>
      </dgm:t>
    </dgm:pt>
    <dgm:pt modelId="{BA764443-2FF2-4871-AF10-A047E7CBB525}" type="parTrans" cxnId="{EB21052D-F2D6-4333-9EE1-E3B9A7E5AFD0}">
      <dgm:prSet/>
      <dgm:spPr/>
      <dgm:t>
        <a:bodyPr/>
        <a:lstStyle/>
        <a:p>
          <a:endParaRPr lang="pt-PT"/>
        </a:p>
      </dgm:t>
    </dgm:pt>
    <dgm:pt modelId="{19BA2412-ABCF-4E67-BDC4-626E6FEEA688}" type="sibTrans" cxnId="{EB21052D-F2D6-4333-9EE1-E3B9A7E5AFD0}">
      <dgm:prSet/>
      <dgm:spPr/>
      <dgm:t>
        <a:bodyPr/>
        <a:lstStyle/>
        <a:p>
          <a:endParaRPr lang="pt-PT"/>
        </a:p>
      </dgm:t>
    </dgm:pt>
    <dgm:pt modelId="{2390A323-2819-4F1C-A732-9A18E0783D32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Secções Inteiras</a:t>
          </a:r>
        </a:p>
      </dgm:t>
    </dgm:pt>
    <dgm:pt modelId="{FA952F6F-1CC0-4227-9329-DF9415927094}" type="parTrans" cxnId="{8D80A8E8-DC89-425A-9E35-F837B1C8C596}">
      <dgm:prSet/>
      <dgm:spPr/>
      <dgm:t>
        <a:bodyPr/>
        <a:lstStyle/>
        <a:p>
          <a:endParaRPr lang="pt-PT"/>
        </a:p>
      </dgm:t>
    </dgm:pt>
    <dgm:pt modelId="{A52FD77F-2649-44B2-870A-CA2F5010B66B}" type="sibTrans" cxnId="{8D80A8E8-DC89-425A-9E35-F837B1C8C596}">
      <dgm:prSet/>
      <dgm:spPr/>
      <dgm:t>
        <a:bodyPr/>
        <a:lstStyle/>
        <a:p>
          <a:endParaRPr lang="pt-PT"/>
        </a:p>
      </dgm:t>
    </dgm:pt>
    <dgm:pt modelId="{51CC1E99-89DD-4E44-8047-A86E5074C1E7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User-Friendly</a:t>
          </a:r>
          <a:endParaRPr lang="pt-PT" sz="2400" dirty="0"/>
        </a:p>
      </dgm:t>
    </dgm:pt>
    <dgm:pt modelId="{D56731E1-F62C-477F-AB13-56E2E1ACC636}" type="parTrans" cxnId="{A03E7623-17AD-4F1A-AFC8-3E79B8884205}">
      <dgm:prSet/>
      <dgm:spPr/>
      <dgm:t>
        <a:bodyPr/>
        <a:lstStyle/>
        <a:p>
          <a:endParaRPr lang="pt-PT"/>
        </a:p>
      </dgm:t>
    </dgm:pt>
    <dgm:pt modelId="{28A8C218-4FE3-416A-9AD1-27791691A425}" type="sibTrans" cxnId="{A03E7623-17AD-4F1A-AFC8-3E79B8884205}">
      <dgm:prSet/>
      <dgm:spPr/>
      <dgm:t>
        <a:bodyPr/>
        <a:lstStyle/>
        <a:p>
          <a:endParaRPr lang="pt-PT"/>
        </a:p>
      </dgm:t>
    </dgm:pt>
    <dgm:pt modelId="{8FA10BE9-9BD3-471B-8678-A94181019CFB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Pago</a:t>
          </a:r>
        </a:p>
      </dgm:t>
    </dgm:pt>
    <dgm:pt modelId="{B049B6A0-6844-4893-B458-BEFEFAAA4DAC}" type="parTrans" cxnId="{A83D50F6-C0CF-4EE9-AA58-5255D9253FE0}">
      <dgm:prSet/>
      <dgm:spPr/>
      <dgm:t>
        <a:bodyPr/>
        <a:lstStyle/>
        <a:p>
          <a:endParaRPr lang="pt-PT"/>
        </a:p>
      </dgm:t>
    </dgm:pt>
    <dgm:pt modelId="{3FAAE4AC-6BB9-4C31-8C9A-1746BCD7D3E1}" type="sibTrans" cxnId="{A83D50F6-C0CF-4EE9-AA58-5255D9253FE0}">
      <dgm:prSet/>
      <dgm:spPr/>
      <dgm:t>
        <a:bodyPr/>
        <a:lstStyle/>
        <a:p>
          <a:endParaRPr lang="pt-PT"/>
        </a:p>
      </dgm:t>
    </dgm:pt>
    <dgm:pt modelId="{D14DEB7B-5B43-4756-966E-F7E892BE446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Secões</a:t>
          </a:r>
          <a:r>
            <a:rPr lang="pt-PT" sz="2400" dirty="0"/>
            <a:t> Inteiras</a:t>
          </a:r>
        </a:p>
      </dgm:t>
    </dgm:pt>
    <dgm:pt modelId="{7EA4D51E-C38A-42CF-991E-B1A500A79912}" type="parTrans" cxnId="{835C4E35-3B1C-4A7A-AEF4-4D648364E8D2}">
      <dgm:prSet/>
      <dgm:spPr/>
      <dgm:t>
        <a:bodyPr/>
        <a:lstStyle/>
        <a:p>
          <a:endParaRPr lang="pt-PT"/>
        </a:p>
      </dgm:t>
    </dgm:pt>
    <dgm:pt modelId="{7E732BC4-895B-4FB7-B8EB-FC1025FDCB7E}" type="sibTrans" cxnId="{835C4E35-3B1C-4A7A-AEF4-4D648364E8D2}">
      <dgm:prSet/>
      <dgm:spPr/>
      <dgm:t>
        <a:bodyPr/>
        <a:lstStyle/>
        <a:p>
          <a:endParaRPr lang="pt-PT"/>
        </a:p>
      </dgm:t>
    </dgm:pt>
    <dgm:pt modelId="{03B8D92D-3810-4E74-9BC6-ECF0D1C50380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 err="1"/>
            <a:t>User-Friendly</a:t>
          </a:r>
          <a:endParaRPr lang="pt-PT" sz="2400" dirty="0"/>
        </a:p>
      </dgm:t>
    </dgm:pt>
    <dgm:pt modelId="{8DE3D262-0E9D-432A-8853-43CED657004A}" type="parTrans" cxnId="{5CE086FF-BD70-4A26-9D0E-A3A4BD9D4AF0}">
      <dgm:prSet/>
      <dgm:spPr/>
      <dgm:t>
        <a:bodyPr/>
        <a:lstStyle/>
        <a:p>
          <a:endParaRPr lang="pt-PT"/>
        </a:p>
      </dgm:t>
    </dgm:pt>
    <dgm:pt modelId="{53EFF261-EAE3-43AF-9481-085EC94C2CB3}" type="sibTrans" cxnId="{5CE086FF-BD70-4A26-9D0E-A3A4BD9D4AF0}">
      <dgm:prSet/>
      <dgm:spPr/>
      <dgm:t>
        <a:bodyPr/>
        <a:lstStyle/>
        <a:p>
          <a:endParaRPr lang="pt-PT"/>
        </a:p>
      </dgm:t>
    </dgm:pt>
    <dgm:pt modelId="{50438329-2C58-49B1-BE94-0DBBBBBD72DE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Texto</a:t>
          </a:r>
        </a:p>
      </dgm:t>
    </dgm:pt>
    <dgm:pt modelId="{CB6DABEC-C800-4EDF-98A4-168A08AF4247}" type="parTrans" cxnId="{046D84B3-207E-405C-B2F8-A18AEDB62F50}">
      <dgm:prSet/>
      <dgm:spPr/>
      <dgm:t>
        <a:bodyPr/>
        <a:lstStyle/>
        <a:p>
          <a:endParaRPr lang="pt-PT"/>
        </a:p>
      </dgm:t>
    </dgm:pt>
    <dgm:pt modelId="{03EC6665-8BEC-4472-ACE5-8614B10B5FB1}" type="sibTrans" cxnId="{046D84B3-207E-405C-B2F8-A18AEDB62F50}">
      <dgm:prSet/>
      <dgm:spPr/>
      <dgm:t>
        <a:bodyPr/>
        <a:lstStyle/>
        <a:p>
          <a:endParaRPr lang="pt-PT"/>
        </a:p>
      </dgm:t>
    </dgm:pt>
    <dgm:pt modelId="{B76DAFFC-9D9D-4CA2-A1CD-51161357806D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Grátis</a:t>
          </a:r>
        </a:p>
      </dgm:t>
    </dgm:pt>
    <dgm:pt modelId="{1527CA31-8857-4BC3-8A79-75E1E28B1D7F}" type="parTrans" cxnId="{63A84FA4-9DB5-4C6E-8319-32C016E916BF}">
      <dgm:prSet/>
      <dgm:spPr/>
      <dgm:t>
        <a:bodyPr/>
        <a:lstStyle/>
        <a:p>
          <a:endParaRPr lang="pt-PT"/>
        </a:p>
      </dgm:t>
    </dgm:pt>
    <dgm:pt modelId="{80167D87-07F6-4F96-8750-B4272F7B05C0}" type="sibTrans" cxnId="{63A84FA4-9DB5-4C6E-8319-32C016E916BF}">
      <dgm:prSet/>
      <dgm:spPr/>
      <dgm:t>
        <a:bodyPr/>
        <a:lstStyle/>
        <a:p>
          <a:endParaRPr lang="pt-PT"/>
        </a:p>
      </dgm:t>
    </dgm:pt>
    <dgm:pt modelId="{2ED32FFB-4BD9-4C57-B3E5-15E92E380AF5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Blocos Simples</a:t>
          </a:r>
        </a:p>
      </dgm:t>
    </dgm:pt>
    <dgm:pt modelId="{218D1D41-923B-4EA5-A747-08F7A8DF89B8}" type="parTrans" cxnId="{77E304CB-BA5D-4710-84BA-79C63E1BAF94}">
      <dgm:prSet/>
      <dgm:spPr/>
      <dgm:t>
        <a:bodyPr/>
        <a:lstStyle/>
        <a:p>
          <a:endParaRPr lang="pt-PT"/>
        </a:p>
      </dgm:t>
    </dgm:pt>
    <dgm:pt modelId="{E4C19E11-9ED6-479F-9383-F263F8EC743D}" type="sibTrans" cxnId="{77E304CB-BA5D-4710-84BA-79C63E1BAF94}">
      <dgm:prSet/>
      <dgm:spPr/>
      <dgm:t>
        <a:bodyPr/>
        <a:lstStyle/>
        <a:p>
          <a:endParaRPr lang="pt-PT"/>
        </a:p>
      </dgm:t>
    </dgm:pt>
    <dgm:pt modelId="{B1C94CFD-30F6-4CBB-B240-0718CA61C31A}">
      <dgm:prSet phldrT="[Texto]" phldr="0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pt-PT" sz="2400" dirty="0"/>
            <a:t>Área</a:t>
          </a:r>
        </a:p>
      </dgm:t>
    </dgm:pt>
    <dgm:pt modelId="{69A7564B-6EBB-42FA-8E97-B020FC0ACEF7}" type="parTrans" cxnId="{1BDCA9FE-C964-4A99-BCB7-0058A366AD26}">
      <dgm:prSet/>
      <dgm:spPr/>
      <dgm:t>
        <a:bodyPr/>
        <a:lstStyle/>
        <a:p>
          <a:endParaRPr lang="pt-PT"/>
        </a:p>
      </dgm:t>
    </dgm:pt>
    <dgm:pt modelId="{7C04FED6-F745-48A3-BA42-D8498F6059FC}" type="sibTrans" cxnId="{1BDCA9FE-C964-4A99-BCB7-0058A366AD26}">
      <dgm:prSet/>
      <dgm:spPr/>
      <dgm:t>
        <a:bodyPr/>
        <a:lstStyle/>
        <a:p>
          <a:endParaRPr lang="pt-PT"/>
        </a:p>
      </dgm:t>
    </dgm:pt>
    <dgm:pt modelId="{E9065385-D2AD-4CB2-8D7D-33174B4E69F4}" type="pres">
      <dgm:prSet presAssocID="{82C972CC-1E0C-4CC1-85A7-A9A673DAF352}" presName="theList" presStyleCnt="0">
        <dgm:presLayoutVars>
          <dgm:dir/>
          <dgm:animLvl val="lvl"/>
          <dgm:resizeHandles val="exact"/>
        </dgm:presLayoutVars>
      </dgm:prSet>
      <dgm:spPr/>
    </dgm:pt>
    <dgm:pt modelId="{1D19A213-EEF3-4014-9F4C-4CA82BE942AF}" type="pres">
      <dgm:prSet presAssocID="{C2432B69-9F4D-42FE-A377-7F42C9DBA95A}" presName="compNode" presStyleCnt="0"/>
      <dgm:spPr/>
    </dgm:pt>
    <dgm:pt modelId="{B61C3C67-B4DB-4975-BD71-B8859C7CE9BE}" type="pres">
      <dgm:prSet presAssocID="{C2432B69-9F4D-42FE-A377-7F42C9DBA95A}" presName="aNode" presStyleLbl="bgShp" presStyleIdx="0" presStyleCnt="4"/>
      <dgm:spPr/>
    </dgm:pt>
    <dgm:pt modelId="{64B322A9-32A6-4108-B3F4-7544EC07B73C}" type="pres">
      <dgm:prSet presAssocID="{C2432B69-9F4D-42FE-A377-7F42C9DBA95A}" presName="textNode" presStyleLbl="bgShp" presStyleIdx="0" presStyleCnt="4"/>
      <dgm:spPr/>
    </dgm:pt>
    <dgm:pt modelId="{ACFE80BD-6A01-4AFA-80C4-D4FD9A9A7199}" type="pres">
      <dgm:prSet presAssocID="{C2432B69-9F4D-42FE-A377-7F42C9DBA95A}" presName="compChildNode" presStyleCnt="0"/>
      <dgm:spPr/>
    </dgm:pt>
    <dgm:pt modelId="{0BF01A53-ABAF-4D54-9E54-D9E9547437BA}" type="pres">
      <dgm:prSet presAssocID="{C2432B69-9F4D-42FE-A377-7F42C9DBA95A}" presName="theInnerList" presStyleCnt="0"/>
      <dgm:spPr/>
    </dgm:pt>
    <dgm:pt modelId="{71E70E96-FFCA-43DE-BD20-F392204674B3}" type="pres">
      <dgm:prSet presAssocID="{DA0E2212-34CE-4AAD-8B77-18F743C232FC}" presName="childNode" presStyleLbl="node1" presStyleIdx="0" presStyleCnt="16">
        <dgm:presLayoutVars>
          <dgm:bulletEnabled val="1"/>
        </dgm:presLayoutVars>
      </dgm:prSet>
      <dgm:spPr/>
    </dgm:pt>
    <dgm:pt modelId="{655AA77E-0741-4C36-BDD1-497A175D3B9E}" type="pres">
      <dgm:prSet presAssocID="{DA0E2212-34CE-4AAD-8B77-18F743C232FC}" presName="aSpace2" presStyleCnt="0"/>
      <dgm:spPr/>
    </dgm:pt>
    <dgm:pt modelId="{CEB90324-B400-4818-B7E1-04AE346D0270}" type="pres">
      <dgm:prSet presAssocID="{E4AA2F86-D434-4044-9C98-E391CBA757AF}" presName="childNode" presStyleLbl="node1" presStyleIdx="1" presStyleCnt="16">
        <dgm:presLayoutVars>
          <dgm:bulletEnabled val="1"/>
        </dgm:presLayoutVars>
      </dgm:prSet>
      <dgm:spPr/>
    </dgm:pt>
    <dgm:pt modelId="{6C95D726-76EB-4F84-A1C0-DC8BD88DFAF2}" type="pres">
      <dgm:prSet presAssocID="{E4AA2F86-D434-4044-9C98-E391CBA757AF}" presName="aSpace2" presStyleCnt="0"/>
      <dgm:spPr/>
    </dgm:pt>
    <dgm:pt modelId="{9A1528E4-0434-4A05-9DB9-E993446B7A35}" type="pres">
      <dgm:prSet presAssocID="{77C47053-9CDE-4C31-89AC-986C0E841278}" presName="childNode" presStyleLbl="node1" presStyleIdx="2" presStyleCnt="16">
        <dgm:presLayoutVars>
          <dgm:bulletEnabled val="1"/>
        </dgm:presLayoutVars>
      </dgm:prSet>
      <dgm:spPr/>
    </dgm:pt>
    <dgm:pt modelId="{3C780B84-30A4-43FD-96A5-FE75ED3FF4BD}" type="pres">
      <dgm:prSet presAssocID="{77C47053-9CDE-4C31-89AC-986C0E841278}" presName="aSpace2" presStyleCnt="0"/>
      <dgm:spPr/>
    </dgm:pt>
    <dgm:pt modelId="{815C7344-18B8-4A74-9931-04CA16E24199}" type="pres">
      <dgm:prSet presAssocID="{6EAA0513-CB52-4493-B6E3-20DCA80F3215}" presName="childNode" presStyleLbl="node1" presStyleIdx="3" presStyleCnt="16">
        <dgm:presLayoutVars>
          <dgm:bulletEnabled val="1"/>
        </dgm:presLayoutVars>
      </dgm:prSet>
      <dgm:spPr/>
    </dgm:pt>
    <dgm:pt modelId="{C98FF547-83E9-476B-9189-91DA1B643554}" type="pres">
      <dgm:prSet presAssocID="{C2432B69-9F4D-42FE-A377-7F42C9DBA95A}" presName="aSpace" presStyleCnt="0"/>
      <dgm:spPr/>
    </dgm:pt>
    <dgm:pt modelId="{BA1E7A3D-B01C-45F7-B95B-8F594AAF1CB9}" type="pres">
      <dgm:prSet presAssocID="{84713C04-7F50-4E3E-ACB8-FC0E7F979D92}" presName="compNode" presStyleCnt="0"/>
      <dgm:spPr/>
    </dgm:pt>
    <dgm:pt modelId="{4C774730-B38F-45C7-9073-877E7B78A77B}" type="pres">
      <dgm:prSet presAssocID="{84713C04-7F50-4E3E-ACB8-FC0E7F979D92}" presName="aNode" presStyleLbl="bgShp" presStyleIdx="1" presStyleCnt="4"/>
      <dgm:spPr/>
    </dgm:pt>
    <dgm:pt modelId="{F102F162-31D6-492F-9D83-1A847289CD5B}" type="pres">
      <dgm:prSet presAssocID="{84713C04-7F50-4E3E-ACB8-FC0E7F979D92}" presName="textNode" presStyleLbl="bgShp" presStyleIdx="1" presStyleCnt="4"/>
      <dgm:spPr/>
    </dgm:pt>
    <dgm:pt modelId="{AEFE5D07-2121-48FA-B7BA-6EE5F74F039D}" type="pres">
      <dgm:prSet presAssocID="{84713C04-7F50-4E3E-ACB8-FC0E7F979D92}" presName="compChildNode" presStyleCnt="0"/>
      <dgm:spPr/>
    </dgm:pt>
    <dgm:pt modelId="{CE6B0F59-5147-47E6-BE46-AE4A0FAD05FA}" type="pres">
      <dgm:prSet presAssocID="{84713C04-7F50-4E3E-ACB8-FC0E7F979D92}" presName="theInnerList" presStyleCnt="0"/>
      <dgm:spPr/>
    </dgm:pt>
    <dgm:pt modelId="{396E1E5C-48A6-43DF-BE32-B303A4065BC5}" type="pres">
      <dgm:prSet presAssocID="{50438329-2C58-49B1-BE94-0DBBBBBD72DE}" presName="childNode" presStyleLbl="node1" presStyleIdx="4" presStyleCnt="16">
        <dgm:presLayoutVars>
          <dgm:bulletEnabled val="1"/>
        </dgm:presLayoutVars>
      </dgm:prSet>
      <dgm:spPr/>
    </dgm:pt>
    <dgm:pt modelId="{294250B0-3ACF-467C-B82D-CAEBAFA65927}" type="pres">
      <dgm:prSet presAssocID="{50438329-2C58-49B1-BE94-0DBBBBBD72DE}" presName="aSpace2" presStyleCnt="0"/>
      <dgm:spPr/>
    </dgm:pt>
    <dgm:pt modelId="{9C2A288A-459D-42DB-A7D1-FA7C0C794A4E}" type="pres">
      <dgm:prSet presAssocID="{B76DAFFC-9D9D-4CA2-A1CD-51161357806D}" presName="childNode" presStyleLbl="node1" presStyleIdx="5" presStyleCnt="16">
        <dgm:presLayoutVars>
          <dgm:bulletEnabled val="1"/>
        </dgm:presLayoutVars>
      </dgm:prSet>
      <dgm:spPr/>
    </dgm:pt>
    <dgm:pt modelId="{A25F1B59-D7DC-4213-9D96-F647B9BC95EF}" type="pres">
      <dgm:prSet presAssocID="{B76DAFFC-9D9D-4CA2-A1CD-51161357806D}" presName="aSpace2" presStyleCnt="0"/>
      <dgm:spPr/>
    </dgm:pt>
    <dgm:pt modelId="{C127FC9F-DD2A-4C67-BD6C-65C530BB4B3E}" type="pres">
      <dgm:prSet presAssocID="{2ED32FFB-4BD9-4C57-B3E5-15E92E380AF5}" presName="childNode" presStyleLbl="node1" presStyleIdx="6" presStyleCnt="16">
        <dgm:presLayoutVars>
          <dgm:bulletEnabled val="1"/>
        </dgm:presLayoutVars>
      </dgm:prSet>
      <dgm:spPr/>
    </dgm:pt>
    <dgm:pt modelId="{9FD7E9CB-C6E2-45C0-B752-6EF53E21502D}" type="pres">
      <dgm:prSet presAssocID="{2ED32FFB-4BD9-4C57-B3E5-15E92E380AF5}" presName="aSpace2" presStyleCnt="0"/>
      <dgm:spPr/>
    </dgm:pt>
    <dgm:pt modelId="{670B67DC-CA06-460C-9D2A-DDE114DB7EFE}" type="pres">
      <dgm:prSet presAssocID="{B1C94CFD-30F6-4CBB-B240-0718CA61C31A}" presName="childNode" presStyleLbl="node1" presStyleIdx="7" presStyleCnt="16">
        <dgm:presLayoutVars>
          <dgm:bulletEnabled val="1"/>
        </dgm:presLayoutVars>
      </dgm:prSet>
      <dgm:spPr/>
    </dgm:pt>
    <dgm:pt modelId="{E3943771-9571-405B-8EC6-6F648848242F}" type="pres">
      <dgm:prSet presAssocID="{84713C04-7F50-4E3E-ACB8-FC0E7F979D92}" presName="aSpace" presStyleCnt="0"/>
      <dgm:spPr/>
    </dgm:pt>
    <dgm:pt modelId="{C55335ED-DFF2-48E5-999A-ACC59A05914E}" type="pres">
      <dgm:prSet presAssocID="{8BB4A250-F91D-439A-B6F6-27E236467445}" presName="compNode" presStyleCnt="0"/>
      <dgm:spPr/>
    </dgm:pt>
    <dgm:pt modelId="{7B8CFE17-2EA9-48EA-9E70-33DAB52588BF}" type="pres">
      <dgm:prSet presAssocID="{8BB4A250-F91D-439A-B6F6-27E236467445}" presName="aNode" presStyleLbl="bgShp" presStyleIdx="2" presStyleCnt="4"/>
      <dgm:spPr/>
    </dgm:pt>
    <dgm:pt modelId="{06EE6076-2F6D-44DF-8A7A-7898FF7AB31C}" type="pres">
      <dgm:prSet presAssocID="{8BB4A250-F91D-439A-B6F6-27E236467445}" presName="textNode" presStyleLbl="bgShp" presStyleIdx="2" presStyleCnt="4"/>
      <dgm:spPr/>
    </dgm:pt>
    <dgm:pt modelId="{6D56E6D9-E9D7-449D-B3DE-FEF65E206794}" type="pres">
      <dgm:prSet presAssocID="{8BB4A250-F91D-439A-B6F6-27E236467445}" presName="compChildNode" presStyleCnt="0"/>
      <dgm:spPr/>
    </dgm:pt>
    <dgm:pt modelId="{D9DBDA66-D069-45BF-B330-4364831B06D5}" type="pres">
      <dgm:prSet presAssocID="{8BB4A250-F91D-439A-B6F6-27E236467445}" presName="theInnerList" presStyleCnt="0"/>
      <dgm:spPr/>
    </dgm:pt>
    <dgm:pt modelId="{6D275F76-5C39-439A-8A6C-7D3E37947897}" type="pres">
      <dgm:prSet presAssocID="{32263160-9D1D-4A3E-B6F3-B5B245C3A902}" presName="childNode" presStyleLbl="node1" presStyleIdx="8" presStyleCnt="16">
        <dgm:presLayoutVars>
          <dgm:bulletEnabled val="1"/>
        </dgm:presLayoutVars>
      </dgm:prSet>
      <dgm:spPr/>
    </dgm:pt>
    <dgm:pt modelId="{D942F03E-226B-4B32-AEEF-4DBE759DB717}" type="pres">
      <dgm:prSet presAssocID="{32263160-9D1D-4A3E-B6F3-B5B245C3A902}" presName="aSpace2" presStyleCnt="0"/>
      <dgm:spPr/>
    </dgm:pt>
    <dgm:pt modelId="{575E47FD-5223-41D0-BF50-C706CA8C86CE}" type="pres">
      <dgm:prSet presAssocID="{84507AC4-7BA7-47FE-9679-21F5AF1DF103}" presName="childNode" presStyleLbl="node1" presStyleIdx="9" presStyleCnt="16">
        <dgm:presLayoutVars>
          <dgm:bulletEnabled val="1"/>
        </dgm:presLayoutVars>
      </dgm:prSet>
      <dgm:spPr/>
    </dgm:pt>
    <dgm:pt modelId="{6B223241-848E-457B-A9E1-FA96F159958F}" type="pres">
      <dgm:prSet presAssocID="{84507AC4-7BA7-47FE-9679-21F5AF1DF103}" presName="aSpace2" presStyleCnt="0"/>
      <dgm:spPr/>
    </dgm:pt>
    <dgm:pt modelId="{721B3FA6-B9D9-4F06-A879-6D906191BF75}" type="pres">
      <dgm:prSet presAssocID="{2390A323-2819-4F1C-A732-9A18E0783D32}" presName="childNode" presStyleLbl="node1" presStyleIdx="10" presStyleCnt="16">
        <dgm:presLayoutVars>
          <dgm:bulletEnabled val="1"/>
        </dgm:presLayoutVars>
      </dgm:prSet>
      <dgm:spPr/>
    </dgm:pt>
    <dgm:pt modelId="{0DB0109A-ACDE-4D0C-A807-B7F8A0016591}" type="pres">
      <dgm:prSet presAssocID="{2390A323-2819-4F1C-A732-9A18E0783D32}" presName="aSpace2" presStyleCnt="0"/>
      <dgm:spPr/>
    </dgm:pt>
    <dgm:pt modelId="{B82B4C22-7ED0-44DE-A7A7-8D98A81EFE36}" type="pres">
      <dgm:prSet presAssocID="{51CC1E99-89DD-4E44-8047-A86E5074C1E7}" presName="childNode" presStyleLbl="node1" presStyleIdx="11" presStyleCnt="16">
        <dgm:presLayoutVars>
          <dgm:bulletEnabled val="1"/>
        </dgm:presLayoutVars>
      </dgm:prSet>
      <dgm:spPr/>
    </dgm:pt>
    <dgm:pt modelId="{EE79954F-00C2-4622-BA67-6DE25EBCCF5F}" type="pres">
      <dgm:prSet presAssocID="{8BB4A250-F91D-439A-B6F6-27E236467445}" presName="aSpace" presStyleCnt="0"/>
      <dgm:spPr/>
    </dgm:pt>
    <dgm:pt modelId="{B4E6CED2-83E0-4D69-956A-01E3AD302639}" type="pres">
      <dgm:prSet presAssocID="{876E9AB5-229D-4981-8620-96FAEEA0F4AE}" presName="compNode" presStyleCnt="0"/>
      <dgm:spPr/>
    </dgm:pt>
    <dgm:pt modelId="{E1E3B45C-EBF5-4E36-BF2C-C21DB358426C}" type="pres">
      <dgm:prSet presAssocID="{876E9AB5-229D-4981-8620-96FAEEA0F4AE}" presName="aNode" presStyleLbl="bgShp" presStyleIdx="3" presStyleCnt="4" custLinFactNeighborX="-475" custLinFactNeighborY="0"/>
      <dgm:spPr/>
    </dgm:pt>
    <dgm:pt modelId="{9ED4218F-56F5-45C3-91A4-DC73F911C048}" type="pres">
      <dgm:prSet presAssocID="{876E9AB5-229D-4981-8620-96FAEEA0F4AE}" presName="textNode" presStyleLbl="bgShp" presStyleIdx="3" presStyleCnt="4"/>
      <dgm:spPr/>
    </dgm:pt>
    <dgm:pt modelId="{E1C08442-3F00-42AC-A517-482DBEDCA1A0}" type="pres">
      <dgm:prSet presAssocID="{876E9AB5-229D-4981-8620-96FAEEA0F4AE}" presName="compChildNode" presStyleCnt="0"/>
      <dgm:spPr/>
    </dgm:pt>
    <dgm:pt modelId="{10921370-9E4E-46E4-91B0-567A2AE69A1C}" type="pres">
      <dgm:prSet presAssocID="{876E9AB5-229D-4981-8620-96FAEEA0F4AE}" presName="theInnerList" presStyleCnt="0"/>
      <dgm:spPr/>
    </dgm:pt>
    <dgm:pt modelId="{FF2C2BF9-335F-4D12-B9E6-F9530AEE54CE}" type="pres">
      <dgm:prSet presAssocID="{09E52C72-18F5-45A8-9D5E-59110B727AE0}" presName="childNode" presStyleLbl="node1" presStyleIdx="12" presStyleCnt="16">
        <dgm:presLayoutVars>
          <dgm:bulletEnabled val="1"/>
        </dgm:presLayoutVars>
      </dgm:prSet>
      <dgm:spPr/>
    </dgm:pt>
    <dgm:pt modelId="{16C55EBD-A9FE-46FB-9523-A1CE11088409}" type="pres">
      <dgm:prSet presAssocID="{09E52C72-18F5-45A8-9D5E-59110B727AE0}" presName="aSpace2" presStyleCnt="0"/>
      <dgm:spPr/>
    </dgm:pt>
    <dgm:pt modelId="{DA78562A-7562-4C3C-AE52-9D39BD428867}" type="pres">
      <dgm:prSet presAssocID="{8FA10BE9-9BD3-471B-8678-A94181019CFB}" presName="childNode" presStyleLbl="node1" presStyleIdx="13" presStyleCnt="16">
        <dgm:presLayoutVars>
          <dgm:bulletEnabled val="1"/>
        </dgm:presLayoutVars>
      </dgm:prSet>
      <dgm:spPr/>
    </dgm:pt>
    <dgm:pt modelId="{7634766B-C311-435A-870C-CE992BEFE7B9}" type="pres">
      <dgm:prSet presAssocID="{8FA10BE9-9BD3-471B-8678-A94181019CFB}" presName="aSpace2" presStyleCnt="0"/>
      <dgm:spPr/>
    </dgm:pt>
    <dgm:pt modelId="{529B9C46-1A68-43F7-860A-DC779DCFE0AF}" type="pres">
      <dgm:prSet presAssocID="{D14DEB7B-5B43-4756-966E-F7E892BE4460}" presName="childNode" presStyleLbl="node1" presStyleIdx="14" presStyleCnt="16">
        <dgm:presLayoutVars>
          <dgm:bulletEnabled val="1"/>
        </dgm:presLayoutVars>
      </dgm:prSet>
      <dgm:spPr/>
    </dgm:pt>
    <dgm:pt modelId="{30E9D14A-2507-43C0-9572-CC56B0B90381}" type="pres">
      <dgm:prSet presAssocID="{D14DEB7B-5B43-4756-966E-F7E892BE4460}" presName="aSpace2" presStyleCnt="0"/>
      <dgm:spPr/>
    </dgm:pt>
    <dgm:pt modelId="{DF59B6DE-AFF1-4335-9A3B-917F557F8AB6}" type="pres">
      <dgm:prSet presAssocID="{03B8D92D-3810-4E74-9BC6-ECF0D1C50380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424C5B01-7E15-432E-9E0F-9A39A07CAD82}" type="presOf" srcId="{2390A323-2819-4F1C-A732-9A18E0783D32}" destId="{721B3FA6-B9D9-4F06-A879-6D906191BF75}" srcOrd="0" destOrd="0" presId="urn:microsoft.com/office/officeart/2005/8/layout/lProcess2"/>
    <dgm:cxn modelId="{4BF47802-A294-4F60-91C4-473BE6DB7046}" type="presOf" srcId="{32263160-9D1D-4A3E-B6F3-B5B245C3A902}" destId="{6D275F76-5C39-439A-8A6C-7D3E37947897}" srcOrd="0" destOrd="0" presId="urn:microsoft.com/office/officeart/2005/8/layout/lProcess2"/>
    <dgm:cxn modelId="{18A47818-9491-44F3-9C0C-9FBFF7B9A6F7}" type="presOf" srcId="{D14DEB7B-5B43-4756-966E-F7E892BE4460}" destId="{529B9C46-1A68-43F7-860A-DC779DCFE0AF}" srcOrd="0" destOrd="0" presId="urn:microsoft.com/office/officeart/2005/8/layout/lProcess2"/>
    <dgm:cxn modelId="{A03E7623-17AD-4F1A-AFC8-3E79B8884205}" srcId="{8BB4A250-F91D-439A-B6F6-27E236467445}" destId="{51CC1E99-89DD-4E44-8047-A86E5074C1E7}" srcOrd="3" destOrd="0" parTransId="{D56731E1-F62C-477F-AB13-56E2E1ACC636}" sibTransId="{28A8C218-4FE3-416A-9AD1-27791691A425}"/>
    <dgm:cxn modelId="{EB21052D-F2D6-4333-9EE1-E3B9A7E5AFD0}" srcId="{8BB4A250-F91D-439A-B6F6-27E236467445}" destId="{84507AC4-7BA7-47FE-9679-21F5AF1DF103}" srcOrd="1" destOrd="0" parTransId="{BA764443-2FF2-4871-AF10-A047E7CBB525}" sibTransId="{19BA2412-ABCF-4E67-BDC4-626E6FEEA688}"/>
    <dgm:cxn modelId="{C958A033-1968-4948-89D0-39AD0B4E1CC2}" type="presOf" srcId="{84713C04-7F50-4E3E-ACB8-FC0E7F979D92}" destId="{F102F162-31D6-492F-9D83-1A847289CD5B}" srcOrd="1" destOrd="0" presId="urn:microsoft.com/office/officeart/2005/8/layout/lProcess2"/>
    <dgm:cxn modelId="{E8A00335-5BCF-4E31-8DDE-DCB3518B2F6F}" type="presOf" srcId="{84713C04-7F50-4E3E-ACB8-FC0E7F979D92}" destId="{4C774730-B38F-45C7-9073-877E7B78A77B}" srcOrd="0" destOrd="0" presId="urn:microsoft.com/office/officeart/2005/8/layout/lProcess2"/>
    <dgm:cxn modelId="{107D4535-5BA4-4006-9AAA-F815AF77E60B}" srcId="{82C972CC-1E0C-4CC1-85A7-A9A673DAF352}" destId="{8BB4A250-F91D-439A-B6F6-27E236467445}" srcOrd="2" destOrd="0" parTransId="{10B4256D-E6C2-450F-8477-C28B4810834E}" sibTransId="{29FC91C7-CAF7-4164-A004-C1B6294EA6F0}"/>
    <dgm:cxn modelId="{835C4E35-3B1C-4A7A-AEF4-4D648364E8D2}" srcId="{876E9AB5-229D-4981-8620-96FAEEA0F4AE}" destId="{D14DEB7B-5B43-4756-966E-F7E892BE4460}" srcOrd="2" destOrd="0" parTransId="{7EA4D51E-C38A-42CF-991E-B1A500A79912}" sibTransId="{7E732BC4-895B-4FB7-B8EB-FC1025FDCB7E}"/>
    <dgm:cxn modelId="{540C883A-F91F-4426-A126-7681161ADD46}" type="presOf" srcId="{8BB4A250-F91D-439A-B6F6-27E236467445}" destId="{7B8CFE17-2EA9-48EA-9E70-33DAB52588BF}" srcOrd="0" destOrd="0" presId="urn:microsoft.com/office/officeart/2005/8/layout/lProcess2"/>
    <dgm:cxn modelId="{891B553C-9A30-4631-99C2-576713521EB5}" type="presOf" srcId="{876E9AB5-229D-4981-8620-96FAEEA0F4AE}" destId="{9ED4218F-56F5-45C3-91A4-DC73F911C048}" srcOrd="1" destOrd="0" presId="urn:microsoft.com/office/officeart/2005/8/layout/lProcess2"/>
    <dgm:cxn modelId="{9D071561-FAB1-4D27-826F-79D01A841386}" srcId="{C2432B69-9F4D-42FE-A377-7F42C9DBA95A}" destId="{E4AA2F86-D434-4044-9C98-E391CBA757AF}" srcOrd="1" destOrd="0" parTransId="{97BA48AE-D580-4924-A1AC-07A2ABE35EA1}" sibTransId="{2251DCAF-C9EA-44FC-AA6D-0C5E29983900}"/>
    <dgm:cxn modelId="{4E333741-0F4C-4D48-AD71-8BBEB2ECBD12}" type="presOf" srcId="{8BB4A250-F91D-439A-B6F6-27E236467445}" destId="{06EE6076-2F6D-44DF-8A7A-7898FF7AB31C}" srcOrd="1" destOrd="0" presId="urn:microsoft.com/office/officeart/2005/8/layout/lProcess2"/>
    <dgm:cxn modelId="{8AE7F168-CAE0-48AC-8506-847BC46E98BD}" srcId="{82C972CC-1E0C-4CC1-85A7-A9A673DAF352}" destId="{84713C04-7F50-4E3E-ACB8-FC0E7F979D92}" srcOrd="1" destOrd="0" parTransId="{54DCB5B7-5E1C-4BA6-9BB0-CE75FCFECE2F}" sibTransId="{D20A5114-8865-45E6-8CEA-159D7326844B}"/>
    <dgm:cxn modelId="{7C06756D-AE97-41C0-BEF4-C43BF82EBE3A}" srcId="{8BB4A250-F91D-439A-B6F6-27E236467445}" destId="{32263160-9D1D-4A3E-B6F3-B5B245C3A902}" srcOrd="0" destOrd="0" parTransId="{1D5B33BB-9D18-45DF-834B-1D81FBB024EF}" sibTransId="{39076522-E74B-47A2-9152-1FEFEBA6025A}"/>
    <dgm:cxn modelId="{0715B04D-FF6A-4B83-BDC6-8A195B8E0E54}" type="presOf" srcId="{8FA10BE9-9BD3-471B-8678-A94181019CFB}" destId="{DA78562A-7562-4C3C-AE52-9D39BD428867}" srcOrd="0" destOrd="0" presId="urn:microsoft.com/office/officeart/2005/8/layout/lProcess2"/>
    <dgm:cxn modelId="{CDCB9D55-4EC8-46F2-9C06-E063556A666B}" srcId="{C2432B69-9F4D-42FE-A377-7F42C9DBA95A}" destId="{77C47053-9CDE-4C31-89AC-986C0E841278}" srcOrd="2" destOrd="0" parTransId="{7BE2FBC1-02E0-479D-BB6F-9D218438402B}" sibTransId="{EC8080C7-1440-4EDD-B442-E32EAAA7D978}"/>
    <dgm:cxn modelId="{EC90C956-4987-4BF9-A650-2DE502D281DE}" type="presOf" srcId="{09E52C72-18F5-45A8-9D5E-59110B727AE0}" destId="{FF2C2BF9-335F-4D12-B9E6-F9530AEE54CE}" srcOrd="0" destOrd="0" presId="urn:microsoft.com/office/officeart/2005/8/layout/lProcess2"/>
    <dgm:cxn modelId="{86D5E480-9789-4B56-871D-B53DC4704BE0}" type="presOf" srcId="{82C972CC-1E0C-4CC1-85A7-A9A673DAF352}" destId="{E9065385-D2AD-4CB2-8D7D-33174B4E69F4}" srcOrd="0" destOrd="0" presId="urn:microsoft.com/office/officeart/2005/8/layout/lProcess2"/>
    <dgm:cxn modelId="{851B8281-AF84-4DFA-8C7B-A21A095EEADF}" type="presOf" srcId="{876E9AB5-229D-4981-8620-96FAEEA0F4AE}" destId="{E1E3B45C-EBF5-4E36-BF2C-C21DB358426C}" srcOrd="0" destOrd="0" presId="urn:microsoft.com/office/officeart/2005/8/layout/lProcess2"/>
    <dgm:cxn modelId="{0F148886-1DC3-4C09-B10B-28DE4E059A6E}" type="presOf" srcId="{C2432B69-9F4D-42FE-A377-7F42C9DBA95A}" destId="{64B322A9-32A6-4108-B3F4-7544EC07B73C}" srcOrd="1" destOrd="0" presId="urn:microsoft.com/office/officeart/2005/8/layout/lProcess2"/>
    <dgm:cxn modelId="{4E1F3E8D-627E-4AE9-91F3-59EE2AF9C572}" srcId="{C2432B69-9F4D-42FE-A377-7F42C9DBA95A}" destId="{6EAA0513-CB52-4493-B6E3-20DCA80F3215}" srcOrd="3" destOrd="0" parTransId="{5E78240A-5E0B-421A-B42A-8F6CE3286B9A}" sibTransId="{7AA934CD-4A9A-48D1-B7A0-8F88E54B45A7}"/>
    <dgm:cxn modelId="{D6C65390-C21D-4F23-956D-DE4CFD5229FD}" type="presOf" srcId="{03B8D92D-3810-4E74-9BC6-ECF0D1C50380}" destId="{DF59B6DE-AFF1-4335-9A3B-917F557F8AB6}" srcOrd="0" destOrd="0" presId="urn:microsoft.com/office/officeart/2005/8/layout/lProcess2"/>
    <dgm:cxn modelId="{75D48B98-DC32-4995-89A1-8AE496A8F6D1}" srcId="{82C972CC-1E0C-4CC1-85A7-A9A673DAF352}" destId="{876E9AB5-229D-4981-8620-96FAEEA0F4AE}" srcOrd="3" destOrd="0" parTransId="{FA34183F-CCD7-4490-9469-28A08BF64860}" sibTransId="{78552757-D995-42A7-BF8C-C4CF92A1364D}"/>
    <dgm:cxn modelId="{1CFFE79E-6FCA-4875-8B46-2AFFB30B30BB}" type="presOf" srcId="{51CC1E99-89DD-4E44-8047-A86E5074C1E7}" destId="{B82B4C22-7ED0-44DE-A7A7-8D98A81EFE36}" srcOrd="0" destOrd="0" presId="urn:microsoft.com/office/officeart/2005/8/layout/lProcess2"/>
    <dgm:cxn modelId="{07F1E8A1-2B85-4CCD-BEDB-D7417A4D1F2E}" type="presOf" srcId="{77C47053-9CDE-4C31-89AC-986C0E841278}" destId="{9A1528E4-0434-4A05-9DB9-E993446B7A35}" srcOrd="0" destOrd="0" presId="urn:microsoft.com/office/officeart/2005/8/layout/lProcess2"/>
    <dgm:cxn modelId="{63A84FA4-9DB5-4C6E-8319-32C016E916BF}" srcId="{84713C04-7F50-4E3E-ACB8-FC0E7F979D92}" destId="{B76DAFFC-9D9D-4CA2-A1CD-51161357806D}" srcOrd="1" destOrd="0" parTransId="{1527CA31-8857-4BC3-8A79-75E1E28B1D7F}" sibTransId="{80167D87-07F6-4F96-8750-B4272F7B05C0}"/>
    <dgm:cxn modelId="{0C7A06A8-39C3-4DB3-8B07-3DE8AECB3CD1}" srcId="{876E9AB5-229D-4981-8620-96FAEEA0F4AE}" destId="{09E52C72-18F5-45A8-9D5E-59110B727AE0}" srcOrd="0" destOrd="0" parTransId="{AF6A8F9B-BA74-4AED-9523-FBBCA544784F}" sibTransId="{F9AFA7EF-105F-4026-A2BC-14D0B6B76EB0}"/>
    <dgm:cxn modelId="{314F07AF-6B8F-4FAC-995F-19E836F932EA}" srcId="{82C972CC-1E0C-4CC1-85A7-A9A673DAF352}" destId="{C2432B69-9F4D-42FE-A377-7F42C9DBA95A}" srcOrd="0" destOrd="0" parTransId="{5102E22D-75B9-4ED3-A315-A4560F250F1A}" sibTransId="{DECF307B-A21D-4013-9C18-3AE998B4EF17}"/>
    <dgm:cxn modelId="{046D84B3-207E-405C-B2F8-A18AEDB62F50}" srcId="{84713C04-7F50-4E3E-ACB8-FC0E7F979D92}" destId="{50438329-2C58-49B1-BE94-0DBBBBBD72DE}" srcOrd="0" destOrd="0" parTransId="{CB6DABEC-C800-4EDF-98A4-168A08AF4247}" sibTransId="{03EC6665-8BEC-4472-ACE5-8614B10B5FB1}"/>
    <dgm:cxn modelId="{142F39BA-6BE4-4744-B1C4-E9B9B53452DA}" srcId="{C2432B69-9F4D-42FE-A377-7F42C9DBA95A}" destId="{DA0E2212-34CE-4AAD-8B77-18F743C232FC}" srcOrd="0" destOrd="0" parTransId="{4397BA58-07F4-460D-8ADF-105B378B8B64}" sibTransId="{9061D2E8-2455-4FED-B5F6-6E5CAAE99788}"/>
    <dgm:cxn modelId="{D7539EBD-C039-4E8F-8931-5E7ABA4E5929}" type="presOf" srcId="{B76DAFFC-9D9D-4CA2-A1CD-51161357806D}" destId="{9C2A288A-459D-42DB-A7D1-FA7C0C794A4E}" srcOrd="0" destOrd="0" presId="urn:microsoft.com/office/officeart/2005/8/layout/lProcess2"/>
    <dgm:cxn modelId="{7FD895C0-34E3-4E1C-B16A-3BDC8888BDB7}" type="presOf" srcId="{DA0E2212-34CE-4AAD-8B77-18F743C232FC}" destId="{71E70E96-FFCA-43DE-BD20-F392204674B3}" srcOrd="0" destOrd="0" presId="urn:microsoft.com/office/officeart/2005/8/layout/lProcess2"/>
    <dgm:cxn modelId="{C136B2C1-2776-42C4-AFA2-477726065AAA}" type="presOf" srcId="{2ED32FFB-4BD9-4C57-B3E5-15E92E380AF5}" destId="{C127FC9F-DD2A-4C67-BD6C-65C530BB4B3E}" srcOrd="0" destOrd="0" presId="urn:microsoft.com/office/officeart/2005/8/layout/lProcess2"/>
    <dgm:cxn modelId="{866AE6C4-199B-4B2A-B996-05A228AE57FB}" type="presOf" srcId="{E4AA2F86-D434-4044-9C98-E391CBA757AF}" destId="{CEB90324-B400-4818-B7E1-04AE346D0270}" srcOrd="0" destOrd="0" presId="urn:microsoft.com/office/officeart/2005/8/layout/lProcess2"/>
    <dgm:cxn modelId="{D73F0BCA-6277-43CA-A315-6816253419EE}" type="presOf" srcId="{C2432B69-9F4D-42FE-A377-7F42C9DBA95A}" destId="{B61C3C67-B4DB-4975-BD71-B8859C7CE9BE}" srcOrd="0" destOrd="0" presId="urn:microsoft.com/office/officeart/2005/8/layout/lProcess2"/>
    <dgm:cxn modelId="{77E304CB-BA5D-4710-84BA-79C63E1BAF94}" srcId="{84713C04-7F50-4E3E-ACB8-FC0E7F979D92}" destId="{2ED32FFB-4BD9-4C57-B3E5-15E92E380AF5}" srcOrd="2" destOrd="0" parTransId="{218D1D41-923B-4EA5-A747-08F7A8DF89B8}" sibTransId="{E4C19E11-9ED6-479F-9383-F263F8EC743D}"/>
    <dgm:cxn modelId="{EDD4DBCB-5F90-4682-9A1A-9E3BC5B66530}" type="presOf" srcId="{6EAA0513-CB52-4493-B6E3-20DCA80F3215}" destId="{815C7344-18B8-4A74-9931-04CA16E24199}" srcOrd="0" destOrd="0" presId="urn:microsoft.com/office/officeart/2005/8/layout/lProcess2"/>
    <dgm:cxn modelId="{E0BC33D5-AB45-4086-BAB4-581A4FDEB926}" type="presOf" srcId="{84507AC4-7BA7-47FE-9679-21F5AF1DF103}" destId="{575E47FD-5223-41D0-BF50-C706CA8C86CE}" srcOrd="0" destOrd="0" presId="urn:microsoft.com/office/officeart/2005/8/layout/lProcess2"/>
    <dgm:cxn modelId="{556A9FD7-FD27-499F-A8D0-BEC5E71A6905}" type="presOf" srcId="{B1C94CFD-30F6-4CBB-B240-0718CA61C31A}" destId="{670B67DC-CA06-460C-9D2A-DDE114DB7EFE}" srcOrd="0" destOrd="0" presId="urn:microsoft.com/office/officeart/2005/8/layout/lProcess2"/>
    <dgm:cxn modelId="{8D80A8E8-DC89-425A-9E35-F837B1C8C596}" srcId="{8BB4A250-F91D-439A-B6F6-27E236467445}" destId="{2390A323-2819-4F1C-A732-9A18E0783D32}" srcOrd="2" destOrd="0" parTransId="{FA952F6F-1CC0-4227-9329-DF9415927094}" sibTransId="{A52FD77F-2649-44B2-870A-CA2F5010B66B}"/>
    <dgm:cxn modelId="{2F36CDF2-DD74-499F-A809-8FCB0095C19F}" type="presOf" srcId="{50438329-2C58-49B1-BE94-0DBBBBBD72DE}" destId="{396E1E5C-48A6-43DF-BE32-B303A4065BC5}" srcOrd="0" destOrd="0" presId="urn:microsoft.com/office/officeart/2005/8/layout/lProcess2"/>
    <dgm:cxn modelId="{A83D50F6-C0CF-4EE9-AA58-5255D9253FE0}" srcId="{876E9AB5-229D-4981-8620-96FAEEA0F4AE}" destId="{8FA10BE9-9BD3-471B-8678-A94181019CFB}" srcOrd="1" destOrd="0" parTransId="{B049B6A0-6844-4893-B458-BEFEFAAA4DAC}" sibTransId="{3FAAE4AC-6BB9-4C31-8C9A-1746BCD7D3E1}"/>
    <dgm:cxn modelId="{1BDCA9FE-C964-4A99-BCB7-0058A366AD26}" srcId="{84713C04-7F50-4E3E-ACB8-FC0E7F979D92}" destId="{B1C94CFD-30F6-4CBB-B240-0718CA61C31A}" srcOrd="3" destOrd="0" parTransId="{69A7564B-6EBB-42FA-8E97-B020FC0ACEF7}" sibTransId="{7C04FED6-F745-48A3-BA42-D8498F6059FC}"/>
    <dgm:cxn modelId="{5CE086FF-BD70-4A26-9D0E-A3A4BD9D4AF0}" srcId="{876E9AB5-229D-4981-8620-96FAEEA0F4AE}" destId="{03B8D92D-3810-4E74-9BC6-ECF0D1C50380}" srcOrd="3" destOrd="0" parTransId="{8DE3D262-0E9D-432A-8853-43CED657004A}" sibTransId="{53EFF261-EAE3-43AF-9481-085EC94C2CB3}"/>
    <dgm:cxn modelId="{99E16631-FE9E-4889-8A4D-7CD82601DC16}" type="presParOf" srcId="{E9065385-D2AD-4CB2-8D7D-33174B4E69F4}" destId="{1D19A213-EEF3-4014-9F4C-4CA82BE942AF}" srcOrd="0" destOrd="0" presId="urn:microsoft.com/office/officeart/2005/8/layout/lProcess2"/>
    <dgm:cxn modelId="{47DC2997-25DA-4184-A809-A1AEC0177502}" type="presParOf" srcId="{1D19A213-EEF3-4014-9F4C-4CA82BE942AF}" destId="{B61C3C67-B4DB-4975-BD71-B8859C7CE9BE}" srcOrd="0" destOrd="0" presId="urn:microsoft.com/office/officeart/2005/8/layout/lProcess2"/>
    <dgm:cxn modelId="{214C5955-1039-402C-A98D-D926D06FC80D}" type="presParOf" srcId="{1D19A213-EEF3-4014-9F4C-4CA82BE942AF}" destId="{64B322A9-32A6-4108-B3F4-7544EC07B73C}" srcOrd="1" destOrd="0" presId="urn:microsoft.com/office/officeart/2005/8/layout/lProcess2"/>
    <dgm:cxn modelId="{F136DE84-D90D-4127-BDA3-6D0CD725C418}" type="presParOf" srcId="{1D19A213-EEF3-4014-9F4C-4CA82BE942AF}" destId="{ACFE80BD-6A01-4AFA-80C4-D4FD9A9A7199}" srcOrd="2" destOrd="0" presId="urn:microsoft.com/office/officeart/2005/8/layout/lProcess2"/>
    <dgm:cxn modelId="{6FA050BD-6A3F-44F2-9865-816245E18D6D}" type="presParOf" srcId="{ACFE80BD-6A01-4AFA-80C4-D4FD9A9A7199}" destId="{0BF01A53-ABAF-4D54-9E54-D9E9547437BA}" srcOrd="0" destOrd="0" presId="urn:microsoft.com/office/officeart/2005/8/layout/lProcess2"/>
    <dgm:cxn modelId="{0B8588CB-A97D-4AC6-ACF0-18659E757B49}" type="presParOf" srcId="{0BF01A53-ABAF-4D54-9E54-D9E9547437BA}" destId="{71E70E96-FFCA-43DE-BD20-F392204674B3}" srcOrd="0" destOrd="0" presId="urn:microsoft.com/office/officeart/2005/8/layout/lProcess2"/>
    <dgm:cxn modelId="{8A0BEAAF-3829-40E4-BCF3-DD10B894A434}" type="presParOf" srcId="{0BF01A53-ABAF-4D54-9E54-D9E9547437BA}" destId="{655AA77E-0741-4C36-BDD1-497A175D3B9E}" srcOrd="1" destOrd="0" presId="urn:microsoft.com/office/officeart/2005/8/layout/lProcess2"/>
    <dgm:cxn modelId="{5DBC18E8-DDB5-486F-B7F8-568FD49932D0}" type="presParOf" srcId="{0BF01A53-ABAF-4D54-9E54-D9E9547437BA}" destId="{CEB90324-B400-4818-B7E1-04AE346D0270}" srcOrd="2" destOrd="0" presId="urn:microsoft.com/office/officeart/2005/8/layout/lProcess2"/>
    <dgm:cxn modelId="{8C7372C4-B794-4E8B-AEE2-C70711ADAD97}" type="presParOf" srcId="{0BF01A53-ABAF-4D54-9E54-D9E9547437BA}" destId="{6C95D726-76EB-4F84-A1C0-DC8BD88DFAF2}" srcOrd="3" destOrd="0" presId="urn:microsoft.com/office/officeart/2005/8/layout/lProcess2"/>
    <dgm:cxn modelId="{CA0AFA75-032E-4A96-9AD6-F8DE7B864B10}" type="presParOf" srcId="{0BF01A53-ABAF-4D54-9E54-D9E9547437BA}" destId="{9A1528E4-0434-4A05-9DB9-E993446B7A35}" srcOrd="4" destOrd="0" presId="urn:microsoft.com/office/officeart/2005/8/layout/lProcess2"/>
    <dgm:cxn modelId="{D1156673-6283-45F7-966C-FE878D5EC7BC}" type="presParOf" srcId="{0BF01A53-ABAF-4D54-9E54-D9E9547437BA}" destId="{3C780B84-30A4-43FD-96A5-FE75ED3FF4BD}" srcOrd="5" destOrd="0" presId="urn:microsoft.com/office/officeart/2005/8/layout/lProcess2"/>
    <dgm:cxn modelId="{EFCC6498-BCF7-4524-BDDA-78870796BBBA}" type="presParOf" srcId="{0BF01A53-ABAF-4D54-9E54-D9E9547437BA}" destId="{815C7344-18B8-4A74-9931-04CA16E24199}" srcOrd="6" destOrd="0" presId="urn:microsoft.com/office/officeart/2005/8/layout/lProcess2"/>
    <dgm:cxn modelId="{4F5412A1-D1C0-492F-8CC1-216F09435350}" type="presParOf" srcId="{E9065385-D2AD-4CB2-8D7D-33174B4E69F4}" destId="{C98FF547-83E9-476B-9189-91DA1B643554}" srcOrd="1" destOrd="0" presId="urn:microsoft.com/office/officeart/2005/8/layout/lProcess2"/>
    <dgm:cxn modelId="{CDB69CF7-9764-4849-9073-E2787FC73F84}" type="presParOf" srcId="{E9065385-D2AD-4CB2-8D7D-33174B4E69F4}" destId="{BA1E7A3D-B01C-45F7-B95B-8F594AAF1CB9}" srcOrd="2" destOrd="0" presId="urn:microsoft.com/office/officeart/2005/8/layout/lProcess2"/>
    <dgm:cxn modelId="{97FFFADC-F527-4688-A1AD-62A9EF3E18A0}" type="presParOf" srcId="{BA1E7A3D-B01C-45F7-B95B-8F594AAF1CB9}" destId="{4C774730-B38F-45C7-9073-877E7B78A77B}" srcOrd="0" destOrd="0" presId="urn:microsoft.com/office/officeart/2005/8/layout/lProcess2"/>
    <dgm:cxn modelId="{0ACA6C41-F6ED-4A64-B748-18655A06296E}" type="presParOf" srcId="{BA1E7A3D-B01C-45F7-B95B-8F594AAF1CB9}" destId="{F102F162-31D6-492F-9D83-1A847289CD5B}" srcOrd="1" destOrd="0" presId="urn:microsoft.com/office/officeart/2005/8/layout/lProcess2"/>
    <dgm:cxn modelId="{CAF628BA-D76F-4F46-A926-C886E7D042A9}" type="presParOf" srcId="{BA1E7A3D-B01C-45F7-B95B-8F594AAF1CB9}" destId="{AEFE5D07-2121-48FA-B7BA-6EE5F74F039D}" srcOrd="2" destOrd="0" presId="urn:microsoft.com/office/officeart/2005/8/layout/lProcess2"/>
    <dgm:cxn modelId="{77982B03-2032-4EA6-9BE5-EDE5822CDBF1}" type="presParOf" srcId="{AEFE5D07-2121-48FA-B7BA-6EE5F74F039D}" destId="{CE6B0F59-5147-47E6-BE46-AE4A0FAD05FA}" srcOrd="0" destOrd="0" presId="urn:microsoft.com/office/officeart/2005/8/layout/lProcess2"/>
    <dgm:cxn modelId="{DEDC845B-E19F-474A-9C96-2A3158330D71}" type="presParOf" srcId="{CE6B0F59-5147-47E6-BE46-AE4A0FAD05FA}" destId="{396E1E5C-48A6-43DF-BE32-B303A4065BC5}" srcOrd="0" destOrd="0" presId="urn:microsoft.com/office/officeart/2005/8/layout/lProcess2"/>
    <dgm:cxn modelId="{BEAB452F-4670-4BA8-8CC1-938ABAA525FB}" type="presParOf" srcId="{CE6B0F59-5147-47E6-BE46-AE4A0FAD05FA}" destId="{294250B0-3ACF-467C-B82D-CAEBAFA65927}" srcOrd="1" destOrd="0" presId="urn:microsoft.com/office/officeart/2005/8/layout/lProcess2"/>
    <dgm:cxn modelId="{A5D5E361-B7BE-4121-B91D-90548E6E0642}" type="presParOf" srcId="{CE6B0F59-5147-47E6-BE46-AE4A0FAD05FA}" destId="{9C2A288A-459D-42DB-A7D1-FA7C0C794A4E}" srcOrd="2" destOrd="0" presId="urn:microsoft.com/office/officeart/2005/8/layout/lProcess2"/>
    <dgm:cxn modelId="{CC8DD5D3-6158-43AC-88A2-68EDD9281880}" type="presParOf" srcId="{CE6B0F59-5147-47E6-BE46-AE4A0FAD05FA}" destId="{A25F1B59-D7DC-4213-9D96-F647B9BC95EF}" srcOrd="3" destOrd="0" presId="urn:microsoft.com/office/officeart/2005/8/layout/lProcess2"/>
    <dgm:cxn modelId="{2DDC4968-5AF9-475C-A30C-94832AAEC16A}" type="presParOf" srcId="{CE6B0F59-5147-47E6-BE46-AE4A0FAD05FA}" destId="{C127FC9F-DD2A-4C67-BD6C-65C530BB4B3E}" srcOrd="4" destOrd="0" presId="urn:microsoft.com/office/officeart/2005/8/layout/lProcess2"/>
    <dgm:cxn modelId="{664C06E7-B628-4236-B438-A10BA1947C4B}" type="presParOf" srcId="{CE6B0F59-5147-47E6-BE46-AE4A0FAD05FA}" destId="{9FD7E9CB-C6E2-45C0-B752-6EF53E21502D}" srcOrd="5" destOrd="0" presId="urn:microsoft.com/office/officeart/2005/8/layout/lProcess2"/>
    <dgm:cxn modelId="{4F81F816-569F-4511-B4EB-3C75435A06DD}" type="presParOf" srcId="{CE6B0F59-5147-47E6-BE46-AE4A0FAD05FA}" destId="{670B67DC-CA06-460C-9D2A-DDE114DB7EFE}" srcOrd="6" destOrd="0" presId="urn:microsoft.com/office/officeart/2005/8/layout/lProcess2"/>
    <dgm:cxn modelId="{F12DE512-8C60-4B24-A2D1-D61F3CB43FE4}" type="presParOf" srcId="{E9065385-D2AD-4CB2-8D7D-33174B4E69F4}" destId="{E3943771-9571-405B-8EC6-6F648848242F}" srcOrd="3" destOrd="0" presId="urn:microsoft.com/office/officeart/2005/8/layout/lProcess2"/>
    <dgm:cxn modelId="{59FE0B16-32E0-4C32-8D06-0E80A4318CBC}" type="presParOf" srcId="{E9065385-D2AD-4CB2-8D7D-33174B4E69F4}" destId="{C55335ED-DFF2-48E5-999A-ACC59A05914E}" srcOrd="4" destOrd="0" presId="urn:microsoft.com/office/officeart/2005/8/layout/lProcess2"/>
    <dgm:cxn modelId="{4B0AA078-FC64-4456-BD9B-F48C4F22F318}" type="presParOf" srcId="{C55335ED-DFF2-48E5-999A-ACC59A05914E}" destId="{7B8CFE17-2EA9-48EA-9E70-33DAB52588BF}" srcOrd="0" destOrd="0" presId="urn:microsoft.com/office/officeart/2005/8/layout/lProcess2"/>
    <dgm:cxn modelId="{B320483E-DE7D-4B2A-8718-BE49E2BA9195}" type="presParOf" srcId="{C55335ED-DFF2-48E5-999A-ACC59A05914E}" destId="{06EE6076-2F6D-44DF-8A7A-7898FF7AB31C}" srcOrd="1" destOrd="0" presId="urn:microsoft.com/office/officeart/2005/8/layout/lProcess2"/>
    <dgm:cxn modelId="{904B85C3-3F69-4DDB-BEB7-5137C0482312}" type="presParOf" srcId="{C55335ED-DFF2-48E5-999A-ACC59A05914E}" destId="{6D56E6D9-E9D7-449D-B3DE-FEF65E206794}" srcOrd="2" destOrd="0" presId="urn:microsoft.com/office/officeart/2005/8/layout/lProcess2"/>
    <dgm:cxn modelId="{894CD674-F1A7-4F9F-A238-C2E3528E4053}" type="presParOf" srcId="{6D56E6D9-E9D7-449D-B3DE-FEF65E206794}" destId="{D9DBDA66-D069-45BF-B330-4364831B06D5}" srcOrd="0" destOrd="0" presId="urn:microsoft.com/office/officeart/2005/8/layout/lProcess2"/>
    <dgm:cxn modelId="{56512287-24C5-43D2-B9FD-4D750653370C}" type="presParOf" srcId="{D9DBDA66-D069-45BF-B330-4364831B06D5}" destId="{6D275F76-5C39-439A-8A6C-7D3E37947897}" srcOrd="0" destOrd="0" presId="urn:microsoft.com/office/officeart/2005/8/layout/lProcess2"/>
    <dgm:cxn modelId="{86C71708-2FDE-41A2-BBFC-0C64C52A6553}" type="presParOf" srcId="{D9DBDA66-D069-45BF-B330-4364831B06D5}" destId="{D942F03E-226B-4B32-AEEF-4DBE759DB717}" srcOrd="1" destOrd="0" presId="urn:microsoft.com/office/officeart/2005/8/layout/lProcess2"/>
    <dgm:cxn modelId="{3F43711C-8B02-4095-9896-83CD6376393E}" type="presParOf" srcId="{D9DBDA66-D069-45BF-B330-4364831B06D5}" destId="{575E47FD-5223-41D0-BF50-C706CA8C86CE}" srcOrd="2" destOrd="0" presId="urn:microsoft.com/office/officeart/2005/8/layout/lProcess2"/>
    <dgm:cxn modelId="{2B444784-6E7F-4946-BF51-E610894E2168}" type="presParOf" srcId="{D9DBDA66-D069-45BF-B330-4364831B06D5}" destId="{6B223241-848E-457B-A9E1-FA96F159958F}" srcOrd="3" destOrd="0" presId="urn:microsoft.com/office/officeart/2005/8/layout/lProcess2"/>
    <dgm:cxn modelId="{11D197F5-FA2C-4D3E-A81C-86CF1B07F0D4}" type="presParOf" srcId="{D9DBDA66-D069-45BF-B330-4364831B06D5}" destId="{721B3FA6-B9D9-4F06-A879-6D906191BF75}" srcOrd="4" destOrd="0" presId="urn:microsoft.com/office/officeart/2005/8/layout/lProcess2"/>
    <dgm:cxn modelId="{F500918E-DBE0-409C-944E-2BE01BA916A9}" type="presParOf" srcId="{D9DBDA66-D069-45BF-B330-4364831B06D5}" destId="{0DB0109A-ACDE-4D0C-A807-B7F8A0016591}" srcOrd="5" destOrd="0" presId="urn:microsoft.com/office/officeart/2005/8/layout/lProcess2"/>
    <dgm:cxn modelId="{B4E7D6B3-9A6B-41A6-944B-3CDDC2C99D12}" type="presParOf" srcId="{D9DBDA66-D069-45BF-B330-4364831B06D5}" destId="{B82B4C22-7ED0-44DE-A7A7-8D98A81EFE36}" srcOrd="6" destOrd="0" presId="urn:microsoft.com/office/officeart/2005/8/layout/lProcess2"/>
    <dgm:cxn modelId="{8495F1C5-B63E-4724-8941-5F928D4566C3}" type="presParOf" srcId="{E9065385-D2AD-4CB2-8D7D-33174B4E69F4}" destId="{EE79954F-00C2-4622-BA67-6DE25EBCCF5F}" srcOrd="5" destOrd="0" presId="urn:microsoft.com/office/officeart/2005/8/layout/lProcess2"/>
    <dgm:cxn modelId="{C28848F5-E622-4C28-86A5-88F42CEC1DD7}" type="presParOf" srcId="{E9065385-D2AD-4CB2-8D7D-33174B4E69F4}" destId="{B4E6CED2-83E0-4D69-956A-01E3AD302639}" srcOrd="6" destOrd="0" presId="urn:microsoft.com/office/officeart/2005/8/layout/lProcess2"/>
    <dgm:cxn modelId="{DA155021-27D5-4745-A146-19C0C2F0D6CD}" type="presParOf" srcId="{B4E6CED2-83E0-4D69-956A-01E3AD302639}" destId="{E1E3B45C-EBF5-4E36-BF2C-C21DB358426C}" srcOrd="0" destOrd="0" presId="urn:microsoft.com/office/officeart/2005/8/layout/lProcess2"/>
    <dgm:cxn modelId="{482D0DEE-241C-47A5-9007-A2432B55A2CE}" type="presParOf" srcId="{B4E6CED2-83E0-4D69-956A-01E3AD302639}" destId="{9ED4218F-56F5-45C3-91A4-DC73F911C048}" srcOrd="1" destOrd="0" presId="urn:microsoft.com/office/officeart/2005/8/layout/lProcess2"/>
    <dgm:cxn modelId="{6D33A99B-EF3C-4D0E-9735-D2ABBBE96D62}" type="presParOf" srcId="{B4E6CED2-83E0-4D69-956A-01E3AD302639}" destId="{E1C08442-3F00-42AC-A517-482DBEDCA1A0}" srcOrd="2" destOrd="0" presId="urn:microsoft.com/office/officeart/2005/8/layout/lProcess2"/>
    <dgm:cxn modelId="{55BC32A6-AAA0-4B51-B4B0-A85AEC6E8A87}" type="presParOf" srcId="{E1C08442-3F00-42AC-A517-482DBEDCA1A0}" destId="{10921370-9E4E-46E4-91B0-567A2AE69A1C}" srcOrd="0" destOrd="0" presId="urn:microsoft.com/office/officeart/2005/8/layout/lProcess2"/>
    <dgm:cxn modelId="{348B6EE8-DCD8-4CB0-9123-E0045C5FDCE6}" type="presParOf" srcId="{10921370-9E4E-46E4-91B0-567A2AE69A1C}" destId="{FF2C2BF9-335F-4D12-B9E6-F9530AEE54CE}" srcOrd="0" destOrd="0" presId="urn:microsoft.com/office/officeart/2005/8/layout/lProcess2"/>
    <dgm:cxn modelId="{7F16AB1A-30C4-4319-B8F4-782309C9E8F9}" type="presParOf" srcId="{10921370-9E4E-46E4-91B0-567A2AE69A1C}" destId="{16C55EBD-A9FE-46FB-9523-A1CE11088409}" srcOrd="1" destOrd="0" presId="urn:microsoft.com/office/officeart/2005/8/layout/lProcess2"/>
    <dgm:cxn modelId="{9E623367-CD36-4D81-8E1D-7985FF9DD6FA}" type="presParOf" srcId="{10921370-9E4E-46E4-91B0-567A2AE69A1C}" destId="{DA78562A-7562-4C3C-AE52-9D39BD428867}" srcOrd="2" destOrd="0" presId="urn:microsoft.com/office/officeart/2005/8/layout/lProcess2"/>
    <dgm:cxn modelId="{78BAF835-0352-4C3B-A8E2-A99662D57BF8}" type="presParOf" srcId="{10921370-9E4E-46E4-91B0-567A2AE69A1C}" destId="{7634766B-C311-435A-870C-CE992BEFE7B9}" srcOrd="3" destOrd="0" presId="urn:microsoft.com/office/officeart/2005/8/layout/lProcess2"/>
    <dgm:cxn modelId="{186743FB-9718-47DE-BAAB-268E7E643F2C}" type="presParOf" srcId="{10921370-9E4E-46E4-91B0-567A2AE69A1C}" destId="{529B9C46-1A68-43F7-860A-DC779DCFE0AF}" srcOrd="4" destOrd="0" presId="urn:microsoft.com/office/officeart/2005/8/layout/lProcess2"/>
    <dgm:cxn modelId="{D3546CE7-5677-44C4-B73A-8CBF7FC28449}" type="presParOf" srcId="{10921370-9E4E-46E4-91B0-567A2AE69A1C}" destId="{30E9D14A-2507-43C0-9572-CC56B0B90381}" srcOrd="5" destOrd="0" presId="urn:microsoft.com/office/officeart/2005/8/layout/lProcess2"/>
    <dgm:cxn modelId="{1E1CA57F-C27C-4608-B802-045D6D984725}" type="presParOf" srcId="{10921370-9E4E-46E4-91B0-567A2AE69A1C}" destId="{DF59B6DE-AFF1-4335-9A3B-917F557F8AB6}" srcOrd="6" destOrd="0" presId="urn:microsoft.com/office/officeart/2005/8/layout/lProcess2"/>
  </dgm:cxnLst>
  <dgm:bg>
    <a:solidFill>
      <a:schemeClr val="tx2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C3C67-B4DB-4975-BD71-B8859C7CE9BE}">
      <dsp:nvSpPr>
        <dsp:cNvPr id="0" name=""/>
        <dsp:cNvSpPr/>
      </dsp:nvSpPr>
      <dsp:spPr>
        <a:xfrm>
          <a:off x="1869" y="0"/>
          <a:ext cx="1834810" cy="4860039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chemeClr val="accent5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accent5">
            <a:shade val="15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>
              <a:solidFill>
                <a:schemeClr val="bg1"/>
              </a:solidFill>
            </a:rPr>
            <a:t>Features</a:t>
          </a:r>
          <a:endParaRPr lang="pt-PT" sz="2400" kern="1200" dirty="0">
            <a:solidFill>
              <a:schemeClr val="bg1"/>
            </a:solidFill>
          </a:endParaRPr>
        </a:p>
      </dsp:txBody>
      <dsp:txXfrm>
        <a:off x="1869" y="0"/>
        <a:ext cx="1834810" cy="1458012"/>
      </dsp:txXfrm>
    </dsp:sp>
    <dsp:sp modelId="{71E70E96-FFCA-43DE-BD20-F392204674B3}">
      <dsp:nvSpPr>
        <dsp:cNvPr id="0" name=""/>
        <dsp:cNvSpPr/>
      </dsp:nvSpPr>
      <dsp:spPr>
        <a:xfrm>
          <a:off x="185350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Interface</a:t>
          </a:r>
        </a:p>
      </dsp:txBody>
      <dsp:txXfrm>
        <a:off x="206087" y="1478867"/>
        <a:ext cx="1426374" cy="666530"/>
      </dsp:txXfrm>
    </dsp:sp>
    <dsp:sp modelId="{CEB90324-B400-4818-B7E1-04AE346D0270}">
      <dsp:nvSpPr>
        <dsp:cNvPr id="0" name=""/>
        <dsp:cNvSpPr/>
      </dsp:nvSpPr>
      <dsp:spPr>
        <a:xfrm>
          <a:off x="185350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Custo</a:t>
          </a:r>
        </a:p>
      </dsp:txBody>
      <dsp:txXfrm>
        <a:off x="206087" y="2295795"/>
        <a:ext cx="1426374" cy="666530"/>
      </dsp:txXfrm>
    </dsp:sp>
    <dsp:sp modelId="{9A1528E4-0434-4A05-9DB9-E993446B7A35}">
      <dsp:nvSpPr>
        <dsp:cNvPr id="0" name=""/>
        <dsp:cNvSpPr/>
      </dsp:nvSpPr>
      <dsp:spPr>
        <a:xfrm>
          <a:off x="185350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Cloning</a:t>
          </a:r>
          <a:endParaRPr lang="pt-PT" sz="2400" kern="1200" dirty="0"/>
        </a:p>
      </dsp:txBody>
      <dsp:txXfrm>
        <a:off x="206087" y="3112723"/>
        <a:ext cx="1426374" cy="666530"/>
      </dsp:txXfrm>
    </dsp:sp>
    <dsp:sp modelId="{815C7344-18B8-4A74-9931-04CA16E24199}">
      <dsp:nvSpPr>
        <dsp:cNvPr id="0" name=""/>
        <dsp:cNvSpPr/>
      </dsp:nvSpPr>
      <dsp:spPr>
        <a:xfrm>
          <a:off x="185350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Público</a:t>
          </a:r>
        </a:p>
      </dsp:txBody>
      <dsp:txXfrm>
        <a:off x="206087" y="3929651"/>
        <a:ext cx="1426374" cy="666530"/>
      </dsp:txXfrm>
    </dsp:sp>
    <dsp:sp modelId="{4C774730-B38F-45C7-9073-877E7B78A77B}">
      <dsp:nvSpPr>
        <dsp:cNvPr id="0" name=""/>
        <dsp:cNvSpPr/>
      </dsp:nvSpPr>
      <dsp:spPr>
        <a:xfrm>
          <a:off x="1974290" y="0"/>
          <a:ext cx="1834810" cy="4860039"/>
        </a:xfrm>
        <a:prstGeom prst="roundRect">
          <a:avLst>
            <a:gd name="adj" fmla="val 10000"/>
          </a:avLst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>
              <a:solidFill>
                <a:schemeClr val="bg1"/>
              </a:solidFill>
            </a:rPr>
            <a:t>Clonezilla</a:t>
          </a:r>
          <a:endParaRPr lang="pt-PT" sz="2400" kern="1200" dirty="0">
            <a:solidFill>
              <a:schemeClr val="bg1"/>
            </a:solidFill>
          </a:endParaRPr>
        </a:p>
      </dsp:txBody>
      <dsp:txXfrm>
        <a:off x="1974290" y="0"/>
        <a:ext cx="1834810" cy="1458012"/>
      </dsp:txXfrm>
    </dsp:sp>
    <dsp:sp modelId="{396E1E5C-48A6-43DF-BE32-B303A4065BC5}">
      <dsp:nvSpPr>
        <dsp:cNvPr id="0" name=""/>
        <dsp:cNvSpPr/>
      </dsp:nvSpPr>
      <dsp:spPr>
        <a:xfrm>
          <a:off x="2157771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Texto</a:t>
          </a:r>
        </a:p>
      </dsp:txBody>
      <dsp:txXfrm>
        <a:off x="2178508" y="1478867"/>
        <a:ext cx="1426374" cy="666530"/>
      </dsp:txXfrm>
    </dsp:sp>
    <dsp:sp modelId="{9C2A288A-459D-42DB-A7D1-FA7C0C794A4E}">
      <dsp:nvSpPr>
        <dsp:cNvPr id="0" name=""/>
        <dsp:cNvSpPr/>
      </dsp:nvSpPr>
      <dsp:spPr>
        <a:xfrm>
          <a:off x="2157771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Grátis</a:t>
          </a:r>
        </a:p>
      </dsp:txBody>
      <dsp:txXfrm>
        <a:off x="2178508" y="2295795"/>
        <a:ext cx="1426374" cy="666530"/>
      </dsp:txXfrm>
    </dsp:sp>
    <dsp:sp modelId="{C127FC9F-DD2A-4C67-BD6C-65C530BB4B3E}">
      <dsp:nvSpPr>
        <dsp:cNvPr id="0" name=""/>
        <dsp:cNvSpPr/>
      </dsp:nvSpPr>
      <dsp:spPr>
        <a:xfrm>
          <a:off x="2157771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Blocos Simples</a:t>
          </a:r>
        </a:p>
      </dsp:txBody>
      <dsp:txXfrm>
        <a:off x="2178508" y="3112723"/>
        <a:ext cx="1426374" cy="666530"/>
      </dsp:txXfrm>
    </dsp:sp>
    <dsp:sp modelId="{670B67DC-CA06-460C-9D2A-DDE114DB7EFE}">
      <dsp:nvSpPr>
        <dsp:cNvPr id="0" name=""/>
        <dsp:cNvSpPr/>
      </dsp:nvSpPr>
      <dsp:spPr>
        <a:xfrm>
          <a:off x="2157771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Área</a:t>
          </a:r>
        </a:p>
      </dsp:txBody>
      <dsp:txXfrm>
        <a:off x="2178508" y="3929651"/>
        <a:ext cx="1426374" cy="666530"/>
      </dsp:txXfrm>
    </dsp:sp>
    <dsp:sp modelId="{7B8CFE17-2EA9-48EA-9E70-33DAB52588BF}">
      <dsp:nvSpPr>
        <dsp:cNvPr id="0" name=""/>
        <dsp:cNvSpPr/>
      </dsp:nvSpPr>
      <dsp:spPr>
        <a:xfrm>
          <a:off x="3946711" y="0"/>
          <a:ext cx="1834810" cy="48600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Norton </a:t>
          </a:r>
          <a:r>
            <a:rPr lang="pt-PT" sz="2400" kern="1200" dirty="0" err="1"/>
            <a:t>Ghost</a:t>
          </a:r>
          <a:endParaRPr lang="pt-PT" sz="2400" kern="1200" dirty="0"/>
        </a:p>
      </dsp:txBody>
      <dsp:txXfrm>
        <a:off x="3946711" y="0"/>
        <a:ext cx="1834810" cy="1458012"/>
      </dsp:txXfrm>
    </dsp:sp>
    <dsp:sp modelId="{6D275F76-5C39-439A-8A6C-7D3E37947897}">
      <dsp:nvSpPr>
        <dsp:cNvPr id="0" name=""/>
        <dsp:cNvSpPr/>
      </dsp:nvSpPr>
      <dsp:spPr>
        <a:xfrm>
          <a:off x="4130192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Gráfica</a:t>
          </a:r>
        </a:p>
      </dsp:txBody>
      <dsp:txXfrm>
        <a:off x="4150929" y="1478867"/>
        <a:ext cx="1426374" cy="666530"/>
      </dsp:txXfrm>
    </dsp:sp>
    <dsp:sp modelId="{575E47FD-5223-41D0-BF50-C706CA8C86CE}">
      <dsp:nvSpPr>
        <dsp:cNvPr id="0" name=""/>
        <dsp:cNvSpPr/>
      </dsp:nvSpPr>
      <dsp:spPr>
        <a:xfrm>
          <a:off x="4130192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Pago</a:t>
          </a:r>
        </a:p>
      </dsp:txBody>
      <dsp:txXfrm>
        <a:off x="4150929" y="2295795"/>
        <a:ext cx="1426374" cy="666530"/>
      </dsp:txXfrm>
    </dsp:sp>
    <dsp:sp modelId="{721B3FA6-B9D9-4F06-A879-6D906191BF75}">
      <dsp:nvSpPr>
        <dsp:cNvPr id="0" name=""/>
        <dsp:cNvSpPr/>
      </dsp:nvSpPr>
      <dsp:spPr>
        <a:xfrm>
          <a:off x="4130192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Secções Inteiras</a:t>
          </a:r>
        </a:p>
      </dsp:txBody>
      <dsp:txXfrm>
        <a:off x="4150929" y="3112723"/>
        <a:ext cx="1426374" cy="666530"/>
      </dsp:txXfrm>
    </dsp:sp>
    <dsp:sp modelId="{B82B4C22-7ED0-44DE-A7A7-8D98A81EFE36}">
      <dsp:nvSpPr>
        <dsp:cNvPr id="0" name=""/>
        <dsp:cNvSpPr/>
      </dsp:nvSpPr>
      <dsp:spPr>
        <a:xfrm>
          <a:off x="4130192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User-Friendly</a:t>
          </a:r>
          <a:endParaRPr lang="pt-PT" sz="2400" kern="1200" dirty="0"/>
        </a:p>
      </dsp:txBody>
      <dsp:txXfrm>
        <a:off x="4150929" y="3929651"/>
        <a:ext cx="1426374" cy="666530"/>
      </dsp:txXfrm>
    </dsp:sp>
    <dsp:sp modelId="{E1E3B45C-EBF5-4E36-BF2C-C21DB358426C}">
      <dsp:nvSpPr>
        <dsp:cNvPr id="0" name=""/>
        <dsp:cNvSpPr/>
      </dsp:nvSpPr>
      <dsp:spPr>
        <a:xfrm>
          <a:off x="5910416" y="0"/>
          <a:ext cx="1834810" cy="48600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err="1"/>
            <a:t>True</a:t>
          </a:r>
          <a:r>
            <a:rPr lang="pt-PT" sz="2400" kern="1200"/>
            <a:t> Image</a:t>
          </a:r>
          <a:endParaRPr lang="pt-PT" sz="2400" kern="1200" dirty="0"/>
        </a:p>
      </dsp:txBody>
      <dsp:txXfrm>
        <a:off x="5910416" y="0"/>
        <a:ext cx="1834810" cy="1458012"/>
      </dsp:txXfrm>
    </dsp:sp>
    <dsp:sp modelId="{FF2C2BF9-335F-4D12-B9E6-F9530AEE54CE}">
      <dsp:nvSpPr>
        <dsp:cNvPr id="0" name=""/>
        <dsp:cNvSpPr/>
      </dsp:nvSpPr>
      <dsp:spPr>
        <a:xfrm>
          <a:off x="6102613" y="1458130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Gráfica</a:t>
          </a:r>
        </a:p>
      </dsp:txBody>
      <dsp:txXfrm>
        <a:off x="6123350" y="1478867"/>
        <a:ext cx="1426374" cy="666530"/>
      </dsp:txXfrm>
    </dsp:sp>
    <dsp:sp modelId="{DA78562A-7562-4C3C-AE52-9D39BD428867}">
      <dsp:nvSpPr>
        <dsp:cNvPr id="0" name=""/>
        <dsp:cNvSpPr/>
      </dsp:nvSpPr>
      <dsp:spPr>
        <a:xfrm>
          <a:off x="6102613" y="2275058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/>
            <a:t>Pago</a:t>
          </a:r>
        </a:p>
      </dsp:txBody>
      <dsp:txXfrm>
        <a:off x="6123350" y="2295795"/>
        <a:ext cx="1426374" cy="666530"/>
      </dsp:txXfrm>
    </dsp:sp>
    <dsp:sp modelId="{529B9C46-1A68-43F7-860A-DC779DCFE0AF}">
      <dsp:nvSpPr>
        <dsp:cNvPr id="0" name=""/>
        <dsp:cNvSpPr/>
      </dsp:nvSpPr>
      <dsp:spPr>
        <a:xfrm>
          <a:off x="6102613" y="3091986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Secões</a:t>
          </a:r>
          <a:r>
            <a:rPr lang="pt-PT" sz="2400" kern="1200" dirty="0"/>
            <a:t> Inteiras</a:t>
          </a:r>
        </a:p>
      </dsp:txBody>
      <dsp:txXfrm>
        <a:off x="6123350" y="3112723"/>
        <a:ext cx="1426374" cy="666530"/>
      </dsp:txXfrm>
    </dsp:sp>
    <dsp:sp modelId="{DF59B6DE-AFF1-4335-9A3B-917F557F8AB6}">
      <dsp:nvSpPr>
        <dsp:cNvPr id="0" name=""/>
        <dsp:cNvSpPr/>
      </dsp:nvSpPr>
      <dsp:spPr>
        <a:xfrm>
          <a:off x="6102613" y="3908914"/>
          <a:ext cx="1467848" cy="70800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60960" tIns="45720" rIns="6096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400" kern="1200" dirty="0" err="1"/>
            <a:t>User-Friendly</a:t>
          </a:r>
          <a:endParaRPr lang="pt-PT" sz="2400" kern="1200" dirty="0"/>
        </a:p>
      </dsp:txBody>
      <dsp:txXfrm>
        <a:off x="6123350" y="3929651"/>
        <a:ext cx="1426374" cy="666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gif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E9B2F-0981-48A6-AF4D-B1328A04B554}" type="datetimeFigureOut">
              <a:rPr lang="pt-PT" smtClean="0"/>
              <a:t>13/01/2026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F49BD-ABB6-4CBA-89F5-F0514724F0A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4204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5213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MBR- 3 partições 1a</a:t>
            </a:r>
          </a:p>
          <a:p>
            <a:r>
              <a:rPr lang="pt-PT" dirty="0"/>
              <a:t>GPT- todas as partições dos tamanhos que quisermos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5625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NAS- Network </a:t>
            </a:r>
            <a:r>
              <a:rPr lang="pt-PT" dirty="0" err="1"/>
              <a:t>Attached</a:t>
            </a:r>
            <a:r>
              <a:rPr lang="pt-PT" dirty="0"/>
              <a:t> </a:t>
            </a:r>
            <a:r>
              <a:rPr lang="pt-PT" dirty="0" err="1"/>
              <a:t>Storage</a:t>
            </a:r>
            <a:r>
              <a:rPr lang="pt-PT" dirty="0"/>
              <a:t> (</a:t>
            </a:r>
            <a:r>
              <a:rPr lang="pt-P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 uma unidade de armazenamento feita para guardar e compartilhar arquivos de diversos computadores através de uma rede local</a:t>
            </a:r>
            <a:r>
              <a:rPr lang="pt-PT" dirty="0"/>
              <a:t>)</a:t>
            </a:r>
          </a:p>
          <a:p>
            <a:r>
              <a:rPr lang="pt-PT" dirty="0"/>
              <a:t>NFS- Network File </a:t>
            </a:r>
            <a:r>
              <a:rPr lang="pt-PT" dirty="0" err="1"/>
              <a:t>System</a:t>
            </a:r>
            <a:r>
              <a:rPr lang="pt-PT" dirty="0"/>
              <a:t> (é um protocolo de rede que permite partilhar ficheiros e diretórios entre computadores numa rede)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385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PXE- </a:t>
            </a:r>
            <a:r>
              <a:rPr lang="pt-PT" dirty="0" err="1"/>
              <a:t>PreBoot</a:t>
            </a:r>
            <a:r>
              <a:rPr lang="pt-PT" dirty="0"/>
              <a:t> </a:t>
            </a:r>
            <a:r>
              <a:rPr lang="pt-PT" dirty="0" err="1"/>
              <a:t>Execution</a:t>
            </a:r>
            <a:r>
              <a:rPr lang="pt-PT" dirty="0"/>
              <a:t> </a:t>
            </a:r>
            <a:r>
              <a:rPr lang="pt-PT" dirty="0" err="1"/>
              <a:t>Environment</a:t>
            </a:r>
            <a:r>
              <a:rPr lang="pt-PT" dirty="0"/>
              <a:t> (computadores iniciem e carreguem um sistema ou outros programas diretamente da rede, sem precisar de disco rígido local ou </a:t>
            </a:r>
            <a:r>
              <a:rPr lang="pt-PT" dirty="0" err="1"/>
              <a:t>mídia</a:t>
            </a:r>
            <a:r>
              <a:rPr lang="pt-PT" dirty="0"/>
              <a:t> física)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5057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NIS- Network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System</a:t>
            </a:r>
            <a:endParaRPr lang="pt-PT" dirty="0"/>
          </a:p>
          <a:p>
            <a:r>
              <a:rPr lang="pt-PT" dirty="0"/>
              <a:t>NFS- Network File </a:t>
            </a:r>
            <a:r>
              <a:rPr lang="pt-PT" dirty="0" err="1"/>
              <a:t>System</a:t>
            </a:r>
            <a:r>
              <a:rPr lang="pt-PT" dirty="0"/>
              <a:t>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621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F49BD-ABB6-4CBA-89F5-F0514724F0A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11372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76" r:id="rId5"/>
    <p:sldLayoutId id="2147483675" r:id="rId6"/>
    <p:sldLayoutId id="2147483677" r:id="rId7"/>
    <p:sldLayoutId id="2147483678" r:id="rId8"/>
    <p:sldLayoutId id="2147483679" r:id="rId9"/>
    <p:sldLayoutId id="2147483681" r:id="rId10"/>
    <p:sldLayoutId id="2147483682" r:id="rId11"/>
    <p:sldLayoutId id="2147483686" r:id="rId12"/>
    <p:sldLayoutId id="2147483683" r:id="rId13"/>
    <p:sldLayoutId id="2147483685" r:id="rId14"/>
    <p:sldLayoutId id="2147483684" r:id="rId15"/>
    <p:sldLayoutId id="2147483680" r:id="rId16"/>
    <p:sldLayoutId id="2147483691" r:id="rId17"/>
    <p:sldLayoutId id="2147483692" r:id="rId18"/>
    <p:sldLayoutId id="2147483693" r:id="rId19"/>
    <p:sldLayoutId id="2147483694" r:id="rId20"/>
    <p:sldLayoutId id="2147483688" r:id="rId21"/>
    <p:sldLayoutId id="2147483687" r:id="rId22"/>
    <p:sldLayoutId id="2147483689" r:id="rId23"/>
    <p:sldLayoutId id="2147483690" r:id="rId24"/>
    <p:sldLayoutId id="2147483695" r:id="rId25"/>
    <p:sldLayoutId id="2147483696" r:id="rId26"/>
    <p:sldLayoutId id="2147483697" r:id="rId27"/>
    <p:sldLayoutId id="2147483698" r:id="rId28"/>
    <p:sldLayoutId id="2147483703" r:id="rId29"/>
    <p:sldLayoutId id="2147483704" r:id="rId30"/>
    <p:sldLayoutId id="2147483705" r:id="rId31"/>
    <p:sldLayoutId id="2147483706" r:id="rId32"/>
    <p:sldLayoutId id="2147483700" r:id="rId33"/>
    <p:sldLayoutId id="2147483699" r:id="rId34"/>
    <p:sldLayoutId id="2147483701" r:id="rId35"/>
    <p:sldLayoutId id="2147483702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slide" Target="slide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slide" Target="slide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slide" Target="slide6.xml"/><Relationship Id="rId9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6.xml"/><Relationship Id="rId7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slide" Target="slide6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slide" Target="slide12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r="8381"/>
          <a:stretch/>
        </p:blipFill>
        <p:spPr>
          <a:xfrm>
            <a:off x="1131523" y="0"/>
            <a:ext cx="11060477" cy="6858000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B6C0846-15E2-4925-B339-6C702DF41EBA}"/>
              </a:ext>
            </a:extLst>
          </p:cNvPr>
          <p:cNvSpPr/>
          <p:nvPr/>
        </p:nvSpPr>
        <p:spPr>
          <a:xfrm>
            <a:off x="285489" y="5654166"/>
            <a:ext cx="4055774" cy="9229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5BC802-026E-44EF-B65F-4629FF9CDFA8}"/>
              </a:ext>
            </a:extLst>
          </p:cNvPr>
          <p:cNvSpPr/>
          <p:nvPr/>
        </p:nvSpPr>
        <p:spPr>
          <a:xfrm>
            <a:off x="388039" y="5782353"/>
            <a:ext cx="4055774" cy="9229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48D8A8-FA40-4C14-8AC7-0C0A1CE595A0}"/>
              </a:ext>
            </a:extLst>
          </p:cNvPr>
          <p:cNvSpPr txBox="1"/>
          <p:nvPr/>
        </p:nvSpPr>
        <p:spPr>
          <a:xfrm>
            <a:off x="388039" y="5930781"/>
            <a:ext cx="4939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0826 – Redes - Instalação e Configuração</a:t>
            </a:r>
          </a:p>
          <a:p>
            <a:r>
              <a:rPr lang="en-US" dirty="0">
                <a:solidFill>
                  <a:schemeClr val="bg1"/>
                </a:solidFill>
              </a:rPr>
              <a:t>GRSCP0925 - Bruno Jesus | Diogo Silva</a:t>
            </a:r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CF610-F846-CED7-3AC1-9A869D9E0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3BC605A-E65D-6661-E0B9-5DFB5BFAD8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A9963F30-10A5-48C6-3991-C15BD9082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AD671A7-DDE0-64D2-2CD1-83FDE55A4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9BBD860-AEDA-FEC2-F3D1-1F31E3AE0860}"/>
              </a:ext>
            </a:extLst>
          </p:cNvPr>
          <p:cNvSpPr txBox="1"/>
          <p:nvPr/>
        </p:nvSpPr>
        <p:spPr>
          <a:xfrm>
            <a:off x="4069236" y="970962"/>
            <a:ext cx="405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Lite Server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714132C-631B-F161-924E-61CB0DE9479E}"/>
              </a:ext>
            </a:extLst>
          </p:cNvPr>
          <p:cNvSpPr txBox="1"/>
          <p:nvPr/>
        </p:nvSpPr>
        <p:spPr>
          <a:xfrm>
            <a:off x="2262434" y="2274838"/>
            <a:ext cx="6938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-Carrega para a RAM os ficheiros necessários, e permite enviar para um servidor na rede.</a:t>
            </a:r>
          </a:p>
          <a:p>
            <a:r>
              <a:rPr lang="pt-PT" sz="2400" dirty="0"/>
              <a:t>Do outro lado, é possível receber as imagens de</a:t>
            </a:r>
          </a:p>
          <a:p>
            <a:r>
              <a:rPr lang="pt-PT" sz="2400" dirty="0"/>
              <a:t>um servidor de arquivos (como NAS via NFS) </a:t>
            </a:r>
          </a:p>
          <a:p>
            <a:r>
              <a:rPr lang="pt-PT" sz="2400" dirty="0"/>
              <a:t>ou criar as imagens localmente, sendo uma solução mais simples para clonagem em massa.</a:t>
            </a:r>
          </a:p>
        </p:txBody>
      </p:sp>
    </p:spTree>
    <p:extLst>
      <p:ext uri="{BB962C8B-B14F-4D97-AF65-F5344CB8AC3E}">
        <p14:creationId xmlns:p14="http://schemas.microsoft.com/office/powerpoint/2010/main" val="317644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BD652-9C7C-7D71-D7F7-BB3B735FD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3337C28-9958-7647-50E1-68E8E8C889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BD6EC1E-CE33-0FBF-EDC3-43A77EADBC81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FBC9A67-8CDA-E455-0685-DBBAF030AC41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8B0A3CA-474F-B806-A738-B2D195CB80FA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2B309CC-55A4-CE8F-EFC2-3A6BDA863C61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6B6153-54AA-6835-B720-94F1371900DE}"/>
              </a:ext>
            </a:extLst>
          </p:cNvPr>
          <p:cNvSpPr txBox="1"/>
          <p:nvPr/>
        </p:nvSpPr>
        <p:spPr>
          <a:xfrm>
            <a:off x="1818858" y="403822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4998D2E-5AEE-33E3-8896-1A4349C400DD}"/>
              </a:ext>
            </a:extLst>
          </p:cNvPr>
          <p:cNvSpPr txBox="1"/>
          <p:nvPr/>
        </p:nvSpPr>
        <p:spPr>
          <a:xfrm>
            <a:off x="1818858" y="466612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8953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05198-4F10-9B48-96D9-6665DF612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A3AD320-70B7-FA99-9915-71B09820D9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D1DFDD8D-425A-F946-D2BC-DB2BFE512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1CB4D093-D26E-553D-E485-42912D3CDA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42C9BF6-39BD-6085-DED1-A06E114D29D2}"/>
              </a:ext>
            </a:extLst>
          </p:cNvPr>
          <p:cNvSpPr txBox="1"/>
          <p:nvPr/>
        </p:nvSpPr>
        <p:spPr>
          <a:xfrm>
            <a:off x="3747154" y="970962"/>
            <a:ext cx="4697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Server </a:t>
            </a:r>
            <a:r>
              <a:rPr lang="pt-PT" sz="3600" dirty="0" err="1"/>
              <a:t>Edition</a:t>
            </a:r>
            <a:endParaRPr lang="pt-PT" sz="36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0158B-B584-7CC2-8A09-3A6750AE5FEA}"/>
              </a:ext>
            </a:extLst>
          </p:cNvPr>
          <p:cNvSpPr txBox="1"/>
          <p:nvPr/>
        </p:nvSpPr>
        <p:spPr>
          <a:xfrm>
            <a:off x="2692923" y="2298654"/>
            <a:ext cx="68061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SE é usado para implementar vários computadores simultaneamente.</a:t>
            </a:r>
          </a:p>
          <a:p>
            <a:r>
              <a:rPr lang="pt-PT" sz="2400" dirty="0"/>
              <a:t>Para usá-lo, é necessário preparar um servidor DRBL e a máquina a ser implantada deve iniciar a partir de uma rede (por exemplo, PXE/</a:t>
            </a:r>
            <a:r>
              <a:rPr lang="pt-PT" sz="2400" dirty="0" err="1"/>
              <a:t>iPXE</a:t>
            </a:r>
            <a:r>
              <a:rPr lang="pt-PT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586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B01CF-5837-8B4C-E48F-25B561E9B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C0CD836-623B-08DD-206D-D9D60FFECF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D02E60B5-DD9C-8AF6-1C4E-89A4BD98A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CE80BB12-656B-165C-C3E3-135F224544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271D758-651A-361B-CFE5-0FBDBA58F5DC}"/>
              </a:ext>
            </a:extLst>
          </p:cNvPr>
          <p:cNvSpPr txBox="1"/>
          <p:nvPr/>
        </p:nvSpPr>
        <p:spPr>
          <a:xfrm>
            <a:off x="3747154" y="895548"/>
            <a:ext cx="4697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Server </a:t>
            </a:r>
            <a:r>
              <a:rPr lang="pt-PT" sz="3600" dirty="0" err="1"/>
              <a:t>Edition</a:t>
            </a:r>
            <a:endParaRPr lang="pt-PT" sz="36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A121C01-CA8B-3D2F-C3E9-6CE0B5DCDB14}"/>
              </a:ext>
            </a:extLst>
          </p:cNvPr>
          <p:cNvSpPr txBox="1"/>
          <p:nvPr/>
        </p:nvSpPr>
        <p:spPr>
          <a:xfrm>
            <a:off x="1287475" y="1541879"/>
            <a:ext cx="5829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/>
              <a:t>DRBL</a:t>
            </a:r>
            <a:r>
              <a:rPr lang="en-US" sz="2800" dirty="0"/>
              <a:t>(Diskless Remote Boot in Linux) </a:t>
            </a:r>
            <a:endParaRPr lang="pt-PT" sz="2800" dirty="0"/>
          </a:p>
        </p:txBody>
      </p:sp>
      <p:pic>
        <p:nvPicPr>
          <p:cNvPr id="6" name="Picture 10" descr="Diskless Remote Boot in Linux - Wikipedia">
            <a:extLst>
              <a:ext uri="{FF2B5EF4-FFF2-40B4-BE49-F238E27FC236}">
                <a16:creationId xmlns:a16="http://schemas.microsoft.com/office/drawing/2014/main" id="{389C6483-9173-C91F-70D9-77DFD1896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4811" y="895548"/>
            <a:ext cx="1971674" cy="167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984217E-E133-6F89-7D0F-B39710B31EE7}"/>
              </a:ext>
            </a:extLst>
          </p:cNvPr>
          <p:cNvSpPr txBox="1"/>
          <p:nvPr/>
        </p:nvSpPr>
        <p:spPr>
          <a:xfrm>
            <a:off x="1858394" y="2497926"/>
            <a:ext cx="396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Um servidor DRBL é um software gratuito para gerenciar e implantar o Sistema Operativo GNU/Linux em múltiplos computadores clientes através da rede.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EEC9925-F2F0-9D7B-CFA8-577078208266}"/>
              </a:ext>
            </a:extLst>
          </p:cNvPr>
          <p:cNvSpPr txBox="1"/>
          <p:nvPr/>
        </p:nvSpPr>
        <p:spPr>
          <a:xfrm>
            <a:off x="6268825" y="2497926"/>
            <a:ext cx="34973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Permite que os clientes iniciem e funcionem sem disco local (</a:t>
            </a:r>
            <a:r>
              <a:rPr lang="pt-PT" sz="2400" dirty="0" err="1"/>
              <a:t>thin</a:t>
            </a:r>
            <a:r>
              <a:rPr lang="pt-PT" sz="2400" dirty="0"/>
              <a:t> </a:t>
            </a:r>
            <a:r>
              <a:rPr lang="pt-PT" sz="2400" dirty="0" err="1"/>
              <a:t>clients</a:t>
            </a:r>
            <a:r>
              <a:rPr lang="pt-PT" sz="2400" dirty="0"/>
              <a:t>) ou instalem sistemas através da rede, utilizando serviços como NFS e NIS.</a:t>
            </a:r>
          </a:p>
        </p:txBody>
      </p:sp>
    </p:spTree>
    <p:extLst>
      <p:ext uri="{BB962C8B-B14F-4D97-AF65-F5344CB8AC3E}">
        <p14:creationId xmlns:p14="http://schemas.microsoft.com/office/powerpoint/2010/main" val="234505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3F83E-AC63-961B-8140-ADBEC2075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F6853D4E-FA25-3513-5F00-7788687334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AA281AF-952F-C81F-E0F1-62F28CC0648A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3E8FC41-312E-55F8-AB75-171C93DAEBF6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87F75DC-65A2-9B74-B0B7-FDBC88DE9442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1C49FB6-574B-C122-7A24-0D63825F4CCE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ADAD3E3-BDB5-ECA6-D4FE-F8332647AF51}"/>
              </a:ext>
            </a:extLst>
          </p:cNvPr>
          <p:cNvSpPr txBox="1"/>
          <p:nvPr/>
        </p:nvSpPr>
        <p:spPr>
          <a:xfrm>
            <a:off x="1818858" y="394983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BD24D5B-D63D-402B-5A92-8C9111A9D088}"/>
              </a:ext>
            </a:extLst>
          </p:cNvPr>
          <p:cNvSpPr txBox="1"/>
          <p:nvPr/>
        </p:nvSpPr>
        <p:spPr>
          <a:xfrm>
            <a:off x="1818858" y="460211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73527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60"/>
                            </p:stCondLst>
                            <p:childTnLst>
                              <p:par>
                                <p:cTn id="1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4" grpId="0"/>
      <p:bldP spid="4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A53B0-B40F-85DF-20AE-94809DD14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1879F40-F83C-8DFB-B5A1-69F6F22D79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7EBA23D9-35F7-3AE2-1147-52CA9F222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E43610E5-A082-648C-46CE-9182A10325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A817D94-7EAF-1D2F-762F-295C4FB2D88F}"/>
              </a:ext>
            </a:extLst>
          </p:cNvPr>
          <p:cNvSpPr txBox="1"/>
          <p:nvPr/>
        </p:nvSpPr>
        <p:spPr>
          <a:xfrm>
            <a:off x="4725179" y="895746"/>
            <a:ext cx="2204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Requisitos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2AE5F08-E90E-E514-9326-7E58CCBEC7E3}"/>
              </a:ext>
            </a:extLst>
          </p:cNvPr>
          <p:cNvSpPr txBox="1"/>
          <p:nvPr/>
        </p:nvSpPr>
        <p:spPr>
          <a:xfrm>
            <a:off x="2020410" y="2437823"/>
            <a:ext cx="50110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•Processador X86 </a:t>
            </a:r>
            <a:r>
              <a:rPr lang="pt-PT" sz="2400" dirty="0" err="1"/>
              <a:t>or</a:t>
            </a:r>
            <a:r>
              <a:rPr lang="pt-PT" sz="2400" dirty="0"/>
              <a:t> x86-64;</a:t>
            </a:r>
          </a:p>
          <a:p>
            <a:r>
              <a:rPr lang="pt-PT" sz="2400" dirty="0"/>
              <a:t>•196 MB de RAM;</a:t>
            </a:r>
          </a:p>
          <a:p>
            <a:r>
              <a:rPr lang="pt-PT" sz="2400" dirty="0"/>
              <a:t>•Dispositivo para fazer </a:t>
            </a:r>
            <a:r>
              <a:rPr lang="pt-PT" sz="2400" dirty="0" err="1"/>
              <a:t>Boot</a:t>
            </a:r>
            <a:r>
              <a:rPr lang="pt-PT" sz="2400" dirty="0"/>
              <a:t> (CD/DVD Drive, USB, PXE, disco rígido).</a:t>
            </a:r>
          </a:p>
        </p:txBody>
      </p:sp>
      <p:pic>
        <p:nvPicPr>
          <p:cNvPr id="2052" name="Picture 4" descr="Requirements Icons - Free SVG &amp; PNG Requirements Images - Noun Project">
            <a:extLst>
              <a:ext uri="{FF2B5EF4-FFF2-40B4-BE49-F238E27FC236}">
                <a16:creationId xmlns:a16="http://schemas.microsoft.com/office/drawing/2014/main" id="{7193F2D6-E61D-45FF-9772-4E9C9089D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152" y="1964860"/>
            <a:ext cx="2515586" cy="251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46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80FEE-EC0F-43B2-851E-01C56174E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B326F3E-2C52-9BE9-7D37-5D6B9F90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8C10295-EB95-333A-8F7E-AAF9F3430439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B52BF8D-2190-CD9A-B01B-C811A66CCD90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5291319-3ED7-830D-1B71-9C9299441E84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5350270-96A0-1525-C57B-C5BB08531344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BEC9754-A343-4C6F-5581-BFC3BFF5636F}"/>
              </a:ext>
            </a:extLst>
          </p:cNvPr>
          <p:cNvSpPr txBox="1"/>
          <p:nvPr/>
        </p:nvSpPr>
        <p:spPr>
          <a:xfrm>
            <a:off x="1818858" y="3949831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69F56FB-9D1E-EF6D-58A0-FC4D8FC136C3}"/>
              </a:ext>
            </a:extLst>
          </p:cNvPr>
          <p:cNvSpPr txBox="1"/>
          <p:nvPr/>
        </p:nvSpPr>
        <p:spPr>
          <a:xfrm>
            <a:off x="1818858" y="460211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1010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80"/>
                            </p:stCondLst>
                            <p:childTnLst>
                              <p:par>
                                <p:cTn id="14" presetID="18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60"/>
                            </p:stCondLst>
                            <p:childTnLst>
                              <p:par>
                                <p:cTn id="17" presetID="1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940"/>
                            </p:stCondLst>
                            <p:childTnLst>
                              <p:par>
                                <p:cTn id="2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  <p:bldP spid="7" grpId="0"/>
      <p:bldP spid="4" grpId="0"/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59DF3-8100-6620-04E6-8FD36B6E7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0FC9EA4-E95E-0169-79AC-E72E9506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C5159884-18D8-948C-9ADD-F15DBB9DB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F8C42858-F05D-70E5-8951-B5BAB06E5C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ACD33FC-DB88-2486-E1A2-5143EDC575A8}"/>
              </a:ext>
            </a:extLst>
          </p:cNvPr>
          <p:cNvSpPr txBox="1"/>
          <p:nvPr/>
        </p:nvSpPr>
        <p:spPr>
          <a:xfrm>
            <a:off x="4725179" y="895746"/>
            <a:ext cx="2204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Limitações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BC09447-BD93-49D5-691C-A735FAA86EAE}"/>
              </a:ext>
            </a:extLst>
          </p:cNvPr>
          <p:cNvSpPr txBox="1"/>
          <p:nvPr/>
        </p:nvSpPr>
        <p:spPr>
          <a:xfrm>
            <a:off x="1498434" y="2012877"/>
            <a:ext cx="4326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•O destino da partição clonada deve ser igual ou maior;</a:t>
            </a:r>
          </a:p>
          <a:p>
            <a:r>
              <a:rPr lang="pt-PT" sz="2400" dirty="0"/>
              <a:t>•O </a:t>
            </a:r>
            <a:r>
              <a:rPr lang="pt-PT" sz="2400" dirty="0" err="1"/>
              <a:t>Differential</a:t>
            </a:r>
            <a:r>
              <a:rPr lang="pt-PT" sz="2400" dirty="0"/>
              <a:t>/Incremental backup ainda não foi implementado;</a:t>
            </a:r>
          </a:p>
          <a:p>
            <a:r>
              <a:rPr lang="pt-PT" sz="2400" dirty="0"/>
              <a:t>•Não permite a clonagem online;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D0AF60-A4A4-9874-A532-ABFE0141A9F1}"/>
              </a:ext>
            </a:extLst>
          </p:cNvPr>
          <p:cNvSpPr txBox="1"/>
          <p:nvPr/>
        </p:nvSpPr>
        <p:spPr>
          <a:xfrm>
            <a:off x="6297168" y="2012877"/>
            <a:ext cx="42208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400" dirty="0"/>
              <a:t>•Não é possível clonar apenas um arquivo ou um número de arquivos da imagem;</a:t>
            </a:r>
          </a:p>
          <a:p>
            <a:r>
              <a:rPr lang="pt-PT" sz="2400" dirty="0"/>
              <a:t>•Recuperação do Live com múltiplos </a:t>
            </a:r>
            <a:r>
              <a:rPr lang="pt-PT" sz="2400" dirty="0" err="1"/>
              <a:t>CD’s</a:t>
            </a:r>
            <a:r>
              <a:rPr lang="pt-PT" sz="2400" dirty="0"/>
              <a:t> ou </a:t>
            </a:r>
            <a:r>
              <a:rPr lang="pt-PT" sz="2400" dirty="0" err="1"/>
              <a:t>DVD’s</a:t>
            </a:r>
            <a:r>
              <a:rPr lang="pt-PT" sz="2400" dirty="0"/>
              <a:t> não está ainda implementado.</a:t>
            </a:r>
          </a:p>
        </p:txBody>
      </p:sp>
    </p:spTree>
    <p:extLst>
      <p:ext uri="{BB962C8B-B14F-4D97-AF65-F5344CB8AC3E}">
        <p14:creationId xmlns:p14="http://schemas.microsoft.com/office/powerpoint/2010/main" val="4730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2C0E7-7390-CACA-D80C-D16F0A77B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CCB3AE1-FD99-39E6-221D-B997A3AE3B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A3F3B66-6289-AB6F-E973-3BD91F481571}"/>
              </a:ext>
            </a:extLst>
          </p:cNvPr>
          <p:cNvSpPr txBox="1"/>
          <p:nvPr/>
        </p:nvSpPr>
        <p:spPr>
          <a:xfrm>
            <a:off x="1195442" y="2981821"/>
            <a:ext cx="1855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VERSUS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50E68AA-6C65-E404-AA34-C1F66F959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1241691"/>
              </p:ext>
            </p:extLst>
          </p:nvPr>
        </p:nvGraphicFramePr>
        <p:xfrm>
          <a:off x="3050995" y="877353"/>
          <a:ext cx="7755812" cy="4860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309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3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2E160-B7F1-6E22-94E4-25F0ECD77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15BCFFA-9C99-2BDD-8B83-1D67A030FC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C52737-5C2E-40D6-B137-A3462FCC89CC}"/>
              </a:ext>
            </a:extLst>
          </p:cNvPr>
          <p:cNvSpPr txBox="1"/>
          <p:nvPr/>
        </p:nvSpPr>
        <p:spPr>
          <a:xfrm>
            <a:off x="4783836" y="923544"/>
            <a:ext cx="2624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Boas </a:t>
            </a:r>
            <a:r>
              <a:rPr lang="en-US" sz="3600" dirty="0" err="1"/>
              <a:t>Práticas</a:t>
            </a:r>
            <a:endParaRPr lang="en-US" sz="3600" dirty="0"/>
          </a:p>
        </p:txBody>
      </p:sp>
      <p:sp>
        <p:nvSpPr>
          <p:cNvPr id="5" name="CaixaDeTexto 6">
            <a:extLst>
              <a:ext uri="{FF2B5EF4-FFF2-40B4-BE49-F238E27FC236}">
                <a16:creationId xmlns:a16="http://schemas.microsoft.com/office/drawing/2014/main" id="{823D1C2F-8A8C-44E6-A1AB-8948390B276B}"/>
              </a:ext>
            </a:extLst>
          </p:cNvPr>
          <p:cNvSpPr txBox="1"/>
          <p:nvPr/>
        </p:nvSpPr>
        <p:spPr>
          <a:xfrm>
            <a:off x="1617304" y="2647509"/>
            <a:ext cx="42714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400" dirty="0"/>
              <a:t>Ler com atenção e calma as opções do software;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Verificar o disco ou a partição antes de clonar;</a:t>
            </a:r>
          </a:p>
        </p:txBody>
      </p:sp>
      <p:sp>
        <p:nvSpPr>
          <p:cNvPr id="6" name="CaixaDeTexto 6">
            <a:extLst>
              <a:ext uri="{FF2B5EF4-FFF2-40B4-BE49-F238E27FC236}">
                <a16:creationId xmlns:a16="http://schemas.microsoft.com/office/drawing/2014/main" id="{D187172D-3799-4E47-8E4F-EFEA64E03656}"/>
              </a:ext>
            </a:extLst>
          </p:cNvPr>
          <p:cNvSpPr txBox="1"/>
          <p:nvPr/>
        </p:nvSpPr>
        <p:spPr>
          <a:xfrm>
            <a:off x="6303266" y="2644170"/>
            <a:ext cx="42714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400" dirty="0"/>
              <a:t>Fazer a preparação do sistema com antecedência;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400" dirty="0"/>
              <a:t>Fazer backups ou </a:t>
            </a:r>
            <a:r>
              <a:rPr lang="pt-PT" sz="2400" dirty="0" err="1"/>
              <a:t>snapshots</a:t>
            </a:r>
            <a:r>
              <a:rPr lang="pt-PT" sz="2400" dirty="0"/>
              <a:t> com frequência.</a:t>
            </a:r>
          </a:p>
        </p:txBody>
      </p:sp>
    </p:spTree>
    <p:extLst>
      <p:ext uri="{BB962C8B-B14F-4D97-AF65-F5344CB8AC3E}">
        <p14:creationId xmlns:p14="http://schemas.microsoft.com/office/powerpoint/2010/main" val="86945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419B6-967A-0725-31C5-77E67387D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ading Loading Bar GIF - Loading Loading Bar Please Wait - Discover &amp;  Share GIFs">
            <a:extLst>
              <a:ext uri="{FF2B5EF4-FFF2-40B4-BE49-F238E27FC236}">
                <a16:creationId xmlns:a16="http://schemas.microsoft.com/office/drawing/2014/main" id="{DBFFC5D8-3F20-900D-F8AB-1D6F97E2E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568960"/>
            <a:ext cx="10515600" cy="546608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19" descr="Uma imagem com captura de ecrã, preto e branco, moldura, smartphone&#10;&#10;Os conteúdos gerados por IA podem estar incorretos.">
            <a:extLst>
              <a:ext uri="{FF2B5EF4-FFF2-40B4-BE49-F238E27FC236}">
                <a16:creationId xmlns:a16="http://schemas.microsoft.com/office/drawing/2014/main" id="{F8A12210-DF32-4F9F-BB57-345A8564A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7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2E160-B7F1-6E22-94E4-25F0ECD77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15BCFFA-9C99-2BDD-8B83-1D67A030FC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100" name="Picture 4" descr="Any Question PNG, Vector, PSD, and Clipart With Transparent Background for  Free Download | Pngtree">
            <a:extLst>
              <a:ext uri="{FF2B5EF4-FFF2-40B4-BE49-F238E27FC236}">
                <a16:creationId xmlns:a16="http://schemas.microsoft.com/office/drawing/2014/main" id="{8A823C87-FC87-4C02-B16F-55189A727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453" y="291465"/>
            <a:ext cx="9755124" cy="627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9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2E160-B7F1-6E22-94E4-25F0ECD77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215BCFFA-9C99-2BDD-8B83-1D67A030FC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00E3C7A-0BA6-BB41-30D0-4DF2AD10D08D}"/>
              </a:ext>
            </a:extLst>
          </p:cNvPr>
          <p:cNvSpPr txBox="1"/>
          <p:nvPr/>
        </p:nvSpPr>
        <p:spPr>
          <a:xfrm>
            <a:off x="2123582" y="2239381"/>
            <a:ext cx="79448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/>
              <a:t>Primeiros Passos</a:t>
            </a:r>
          </a:p>
        </p:txBody>
      </p:sp>
    </p:spTree>
    <p:extLst>
      <p:ext uri="{BB962C8B-B14F-4D97-AF65-F5344CB8AC3E}">
        <p14:creationId xmlns:p14="http://schemas.microsoft.com/office/powerpoint/2010/main" val="205387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FD714-6D13-1D72-BD8B-16EAC5CE0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9097266-4AAE-B914-04B2-5B58719D05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B487AEA3-5114-AF41-0E3E-C0DD892EC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821" y="775138"/>
            <a:ext cx="8187558" cy="51172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4936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E5770-77BD-64A9-0576-0706A9AC5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4F83AEF-2EB1-2685-917C-C6BF18ACC9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8F1F64A-56FD-5B47-EDEF-632B9DF48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24" y="1608084"/>
            <a:ext cx="10005848" cy="32476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9475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58A0F-C4C2-10BB-C120-5FB0FB7D6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C5C4AC0-A44C-6BC0-9BA2-287360BD2C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id="{237CCB69-6646-C492-94F5-0883FC3A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828" y="719238"/>
            <a:ext cx="5938344" cy="51376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7986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3EDBC-763A-8EF1-73C1-A83A732A5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DA855C7E-6974-C6D8-2797-A15D38A270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171DF79B-B8D2-EA64-807F-953CCEA3CC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386" y="762943"/>
            <a:ext cx="6043448" cy="50929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2251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C8BDA-63FB-CD38-C96D-C2321712B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C58D193-4AAB-0D44-801B-58F5742122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61CA2A85-1B1A-BE83-C93E-87ACD756C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201" y="1081087"/>
            <a:ext cx="5110799" cy="44368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C343B9B8-119A-4B0B-6DBE-F7F8285FDE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81088"/>
            <a:ext cx="5110799" cy="44368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5387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1DA1F-4B43-650F-0267-2D2170815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54EECDFB-D2F1-AA81-9886-E813182A09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0">
            <a:extLst>
              <a:ext uri="{FF2B5EF4-FFF2-40B4-BE49-F238E27FC236}">
                <a16:creationId xmlns:a16="http://schemas.microsoft.com/office/drawing/2014/main" id="{9D644A7E-CF92-7073-9D4B-AE251EFBF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07172" y="704193"/>
            <a:ext cx="7472856" cy="51710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4279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88771-F505-3A46-ECF3-FD550B5C5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4730612F-4C21-12A7-AC62-1C35A48FAA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4A92CA4B-9935-FF55-8EB1-CBE2DC9FF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760" y="746233"/>
            <a:ext cx="6136137" cy="51552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9514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0125-8394-1FCC-3E47-9B50B1F1A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A8E46FB-B7B2-E526-2A7C-F23F4564B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E562C9-ECDC-286B-967F-FF6E6A26EBED}"/>
              </a:ext>
            </a:extLst>
          </p:cNvPr>
          <p:cNvSpPr txBox="1"/>
          <p:nvPr/>
        </p:nvSpPr>
        <p:spPr>
          <a:xfrm>
            <a:off x="3467294" y="2828835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1</a:t>
            </a:r>
          </a:p>
        </p:txBody>
      </p:sp>
    </p:spTree>
    <p:extLst>
      <p:ext uri="{BB962C8B-B14F-4D97-AF65-F5344CB8AC3E}">
        <p14:creationId xmlns:p14="http://schemas.microsoft.com/office/powerpoint/2010/main" val="376961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419B6-967A-0725-31C5-77E67387D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10">
            <a:extLst>
              <a:ext uri="{FF2B5EF4-FFF2-40B4-BE49-F238E27FC236}">
                <a16:creationId xmlns:a16="http://schemas.microsoft.com/office/drawing/2014/main" id="{462C4FD4-D400-4025-9265-4DC544F944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9F1510-5098-4EA1-BE4C-94ED75A183CF}"/>
              </a:ext>
            </a:extLst>
          </p:cNvPr>
          <p:cNvSpPr txBox="1"/>
          <p:nvPr/>
        </p:nvSpPr>
        <p:spPr>
          <a:xfrm>
            <a:off x="4151376" y="944725"/>
            <a:ext cx="3889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Objetivos</a:t>
            </a:r>
            <a:r>
              <a:rPr lang="en-US" sz="3600" dirty="0"/>
              <a:t> da </a:t>
            </a:r>
            <a:r>
              <a:rPr lang="en-US" sz="3600" dirty="0" err="1"/>
              <a:t>Sessão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619C3-C770-47D4-A023-ADE5DAE58042}"/>
              </a:ext>
            </a:extLst>
          </p:cNvPr>
          <p:cNvSpPr txBox="1"/>
          <p:nvPr/>
        </p:nvSpPr>
        <p:spPr>
          <a:xfrm>
            <a:off x="3389376" y="2194560"/>
            <a:ext cx="5413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Conhecer</a:t>
            </a:r>
            <a:r>
              <a:rPr lang="en-US" sz="2400" dirty="0"/>
              <a:t> o </a:t>
            </a:r>
            <a:r>
              <a:rPr lang="en-US" sz="2400" dirty="0" err="1"/>
              <a:t>Clonezilla</a:t>
            </a:r>
            <a:r>
              <a:rPr lang="en-US" sz="24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Conhecer</a:t>
            </a:r>
            <a:r>
              <a:rPr lang="en-US" sz="2400" dirty="0"/>
              <a:t> as </a:t>
            </a:r>
            <a:r>
              <a:rPr lang="en-US" sz="2400" dirty="0" err="1"/>
              <a:t>diferentes</a:t>
            </a:r>
            <a:r>
              <a:rPr lang="en-US" sz="2400" dirty="0"/>
              <a:t> </a:t>
            </a:r>
            <a:r>
              <a:rPr lang="en-US" sz="2400" dirty="0" err="1"/>
              <a:t>extensões</a:t>
            </a:r>
            <a:r>
              <a:rPr lang="en-US" sz="2400" dirty="0"/>
              <a:t> da </a:t>
            </a:r>
            <a:r>
              <a:rPr lang="en-US" sz="2400" dirty="0" err="1"/>
              <a:t>aplicação</a:t>
            </a:r>
            <a:r>
              <a:rPr lang="en-US" sz="24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Conhecer</a:t>
            </a:r>
            <a:r>
              <a:rPr lang="en-US" sz="2400" dirty="0"/>
              <a:t> as </a:t>
            </a:r>
            <a:r>
              <a:rPr lang="en-US" sz="2400" dirty="0" err="1"/>
              <a:t>suas</a:t>
            </a:r>
            <a:r>
              <a:rPr lang="en-US" sz="2400" dirty="0"/>
              <a:t> </a:t>
            </a:r>
            <a:r>
              <a:rPr lang="en-US" sz="2400" dirty="0" err="1"/>
              <a:t>capacidades</a:t>
            </a:r>
            <a:r>
              <a:rPr lang="en-US" sz="24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Saber </a:t>
            </a:r>
            <a:r>
              <a:rPr lang="en-US" sz="2400" dirty="0" err="1"/>
              <a:t>utilizar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prática</a:t>
            </a:r>
            <a:r>
              <a:rPr lang="en-US" sz="2400" dirty="0"/>
              <a:t>.</a:t>
            </a:r>
          </a:p>
        </p:txBody>
      </p:sp>
      <p:pic>
        <p:nvPicPr>
          <p:cNvPr id="8" name="Gráfico 9" descr="Cursor com preenchimento sólido">
            <a:extLst>
              <a:ext uri="{FF2B5EF4-FFF2-40B4-BE49-F238E27FC236}">
                <a16:creationId xmlns:a16="http://schemas.microsoft.com/office/drawing/2014/main" id="{8CDC9775-36DA-4FDF-AF3A-E9DB8E5DB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pic>
        <p:nvPicPr>
          <p:cNvPr id="9" name="Gráfico 7" descr="Círculo com seta para a esquerda destaque">
            <a:hlinkClick r:id="rId6" action="ppaction://hlinksldjump"/>
            <a:extLst>
              <a:ext uri="{FF2B5EF4-FFF2-40B4-BE49-F238E27FC236}">
                <a16:creationId xmlns:a16="http://schemas.microsoft.com/office/drawing/2014/main" id="{F4249C80-1E1C-4BAB-81F2-B1334C2205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65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0125-8394-1FCC-3E47-9B50B1F1A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A8E46FB-B7B2-E526-2A7C-F23F4564B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E562C9-ECDC-286B-967F-FF6E6A26EBED}"/>
              </a:ext>
            </a:extLst>
          </p:cNvPr>
          <p:cNvSpPr txBox="1"/>
          <p:nvPr/>
        </p:nvSpPr>
        <p:spPr>
          <a:xfrm>
            <a:off x="3467294" y="762291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29CE0F-1035-4E89-91AD-254D2048784A}"/>
              </a:ext>
            </a:extLst>
          </p:cNvPr>
          <p:cNvSpPr txBox="1"/>
          <p:nvPr/>
        </p:nvSpPr>
        <p:spPr>
          <a:xfrm>
            <a:off x="1929384" y="2506426"/>
            <a:ext cx="452628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err="1"/>
              <a:t>Objetivos</a:t>
            </a:r>
            <a:r>
              <a:rPr lang="en-US" sz="2800" u="sng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Aprender a clonar conteúdo de discos para outros discos;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Verificar o que ocorre com o disco que recebeu o conteúdo clonado.</a:t>
            </a:r>
            <a:endParaRPr lang="en-US" sz="2400" dirty="0"/>
          </a:p>
        </p:txBody>
      </p:sp>
      <p:pic>
        <p:nvPicPr>
          <p:cNvPr id="1026" name="Picture 2" descr="lab Icon - Free PNG &amp; SVG 196806 - Noun Project">
            <a:extLst>
              <a:ext uri="{FF2B5EF4-FFF2-40B4-BE49-F238E27FC236}">
                <a16:creationId xmlns:a16="http://schemas.microsoft.com/office/drawing/2014/main" id="{67559209-461A-4DD9-B7A0-2372D2A2A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429" y="2214312"/>
            <a:ext cx="2892552" cy="289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911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0125-8394-1FCC-3E47-9B50B1F1A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A8E46FB-B7B2-E526-2A7C-F23F4564B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E562C9-ECDC-286B-967F-FF6E6A26EBED}"/>
              </a:ext>
            </a:extLst>
          </p:cNvPr>
          <p:cNvSpPr txBox="1"/>
          <p:nvPr/>
        </p:nvSpPr>
        <p:spPr>
          <a:xfrm>
            <a:off x="3467294" y="2828835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2</a:t>
            </a:r>
          </a:p>
        </p:txBody>
      </p:sp>
    </p:spTree>
    <p:extLst>
      <p:ext uri="{BB962C8B-B14F-4D97-AF65-F5344CB8AC3E}">
        <p14:creationId xmlns:p14="http://schemas.microsoft.com/office/powerpoint/2010/main" val="397311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0125-8394-1FCC-3E47-9B50B1F1A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A8E46FB-B7B2-E526-2A7C-F23F4564B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E562C9-ECDC-286B-967F-FF6E6A26EBED}"/>
              </a:ext>
            </a:extLst>
          </p:cNvPr>
          <p:cNvSpPr txBox="1"/>
          <p:nvPr/>
        </p:nvSpPr>
        <p:spPr>
          <a:xfrm>
            <a:off x="3467294" y="762291"/>
            <a:ext cx="52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/>
              <a:t>Laboratório 2</a:t>
            </a:r>
          </a:p>
        </p:txBody>
      </p:sp>
      <p:pic>
        <p:nvPicPr>
          <p:cNvPr id="4" name="Picture 2" descr="lab Icon - Free PNG &amp; SVG 196806 - Noun Project">
            <a:extLst>
              <a:ext uri="{FF2B5EF4-FFF2-40B4-BE49-F238E27FC236}">
                <a16:creationId xmlns:a16="http://schemas.microsoft.com/office/drawing/2014/main" id="{38DAFECF-FB17-4FCF-81BD-E96EEE4FF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429" y="2214312"/>
            <a:ext cx="2892552" cy="289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34368F-1AFC-42A4-9E5A-B055C615D789}"/>
              </a:ext>
            </a:extLst>
          </p:cNvPr>
          <p:cNvSpPr txBox="1"/>
          <p:nvPr/>
        </p:nvSpPr>
        <p:spPr>
          <a:xfrm>
            <a:off x="1655064" y="2475648"/>
            <a:ext cx="463600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err="1"/>
              <a:t>Objetivos</a:t>
            </a:r>
            <a:r>
              <a:rPr lang="en-US" sz="2800" u="sng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Aprender a clonar partições de discos;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Verificar o que ocorre com a partição que recebeu o conteúdo clonado.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795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5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42889-485A-84F3-C34C-C1574B9A7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C995391-65DB-143D-740B-CA371B4ABC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29005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38327ED-12F8-0515-0B1D-7D490F94ACFD}"/>
              </a:ext>
            </a:extLst>
          </p:cNvPr>
          <p:cNvSpPr txBox="1"/>
          <p:nvPr/>
        </p:nvSpPr>
        <p:spPr>
          <a:xfrm>
            <a:off x="4725179" y="908623"/>
            <a:ext cx="257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Laboratórios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2FF1D40-1A09-EC1B-286B-34E7B5A28DD0}"/>
              </a:ext>
            </a:extLst>
          </p:cNvPr>
          <p:cNvSpPr txBox="1"/>
          <p:nvPr/>
        </p:nvSpPr>
        <p:spPr>
          <a:xfrm>
            <a:off x="1435441" y="2032106"/>
            <a:ext cx="3878317" cy="744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None/>
            </a:pPr>
            <a:r>
              <a:rPr lang="pt-PT" sz="2400" b="1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Laboratório 01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(Clonagem de disco para disco)</a:t>
            </a:r>
            <a:endParaRPr lang="pt-PT" sz="1800" spc="75" dirty="0">
              <a:solidFill>
                <a:srgbClr val="5A5A5A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FC39A51-D0D9-E420-1F56-1E6C619AEFDA}"/>
              </a:ext>
            </a:extLst>
          </p:cNvPr>
          <p:cNvSpPr txBox="1"/>
          <p:nvPr/>
        </p:nvSpPr>
        <p:spPr>
          <a:xfrm>
            <a:off x="6441381" y="2032106"/>
            <a:ext cx="4085507" cy="744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None/>
            </a:pPr>
            <a:r>
              <a:rPr lang="pt-PT" sz="2400" b="1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Laboratório 02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(Clonagem de </a:t>
            </a:r>
            <a:r>
              <a:rPr lang="pt-PT" b="1" spc="75" dirty="0">
                <a:solidFill>
                  <a:srgbClr val="5A5A5A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partição</a:t>
            </a: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pt-PT" b="1" spc="75" dirty="0">
                <a:solidFill>
                  <a:srgbClr val="5A5A5A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partição</a:t>
            </a:r>
            <a:r>
              <a:rPr lang="pt-PT" sz="1800" b="1" spc="75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pt-PT" sz="1800" spc="75" dirty="0">
              <a:solidFill>
                <a:srgbClr val="5A5A5A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EC5FE64-55E8-406A-1C33-D08FEB41AD42}"/>
              </a:ext>
            </a:extLst>
          </p:cNvPr>
          <p:cNvSpPr txBox="1"/>
          <p:nvPr/>
        </p:nvSpPr>
        <p:spPr>
          <a:xfrm>
            <a:off x="1540545" y="2981092"/>
            <a:ext cx="32747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Sistema: Linux</a:t>
            </a:r>
          </a:p>
          <a:p>
            <a:r>
              <a:rPr lang="pt-PT" sz="2400" dirty="0"/>
              <a:t>RAM: 4Gb</a:t>
            </a:r>
          </a:p>
          <a:p>
            <a:r>
              <a:rPr lang="pt-PT" sz="2400" dirty="0"/>
              <a:t>Cores: 4</a:t>
            </a:r>
          </a:p>
          <a:p>
            <a:r>
              <a:rPr lang="pt-PT" sz="2400" dirty="0"/>
              <a:t>Memória: 20Gb</a:t>
            </a:r>
          </a:p>
          <a:p>
            <a:r>
              <a:rPr lang="pt-PT" sz="2400" dirty="0"/>
              <a:t>Disco: 20Gb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43703EA-F57A-F11A-A4A5-906A81110A9C}"/>
              </a:ext>
            </a:extLst>
          </p:cNvPr>
          <p:cNvSpPr txBox="1"/>
          <p:nvPr/>
        </p:nvSpPr>
        <p:spPr>
          <a:xfrm>
            <a:off x="6553979" y="2981092"/>
            <a:ext cx="37101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Sistema: Windows</a:t>
            </a:r>
          </a:p>
          <a:p>
            <a:r>
              <a:rPr lang="pt-PT" sz="2400" dirty="0"/>
              <a:t>RAM: 8Gb</a:t>
            </a:r>
          </a:p>
          <a:p>
            <a:r>
              <a:rPr lang="pt-PT" sz="2400" dirty="0"/>
              <a:t>Cores: 8</a:t>
            </a:r>
          </a:p>
          <a:p>
            <a:r>
              <a:rPr lang="pt-PT" sz="2400" dirty="0"/>
              <a:t>Memória: 50Gb</a:t>
            </a:r>
          </a:p>
          <a:p>
            <a:r>
              <a:rPr lang="pt-PT" sz="2400" dirty="0"/>
              <a:t>Disco: 50Gb</a:t>
            </a:r>
          </a:p>
        </p:txBody>
      </p:sp>
    </p:spTree>
    <p:extLst>
      <p:ext uri="{BB962C8B-B14F-4D97-AF65-F5344CB8AC3E}">
        <p14:creationId xmlns:p14="http://schemas.microsoft.com/office/powerpoint/2010/main" val="398397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6" grpId="0"/>
      <p:bldP spid="6" grpId="1"/>
      <p:bldP spid="9" grpId="0"/>
      <p:bldP spid="9" grpId="1"/>
      <p:bldP spid="12" grpId="0"/>
      <p:bldP spid="1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F8745-E3A0-B445-D176-9AF81BB8F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DDD5E57-86FF-6652-B2ED-4D8FE11C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58D7A15-2961-74FC-CBA6-3DDC9D816CFC}"/>
              </a:ext>
            </a:extLst>
          </p:cNvPr>
          <p:cNvSpPr txBox="1"/>
          <p:nvPr/>
        </p:nvSpPr>
        <p:spPr>
          <a:xfrm>
            <a:off x="3646403" y="2644170"/>
            <a:ext cx="4899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9600" dirty="0"/>
              <a:t>Avaliação</a:t>
            </a:r>
          </a:p>
        </p:txBody>
      </p:sp>
    </p:spTree>
    <p:extLst>
      <p:ext uri="{BB962C8B-B14F-4D97-AF65-F5344CB8AC3E}">
        <p14:creationId xmlns:p14="http://schemas.microsoft.com/office/powerpoint/2010/main" val="246257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46A23-360B-F73A-C92D-E7C4207B7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E61257-A2B2-4715-8D0F-9DF41C970CFC}"/>
              </a:ext>
            </a:extLst>
          </p:cNvPr>
          <p:cNvSpPr/>
          <p:nvPr/>
        </p:nvSpPr>
        <p:spPr>
          <a:xfrm>
            <a:off x="798576" y="118872"/>
            <a:ext cx="10579609" cy="61632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C38068-49B4-460C-AA23-C1090A0DD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15" y="118872"/>
            <a:ext cx="10579609" cy="6163271"/>
          </a:xfrm>
          <a:prstGeom prst="rect">
            <a:avLst/>
          </a:prstGeom>
        </p:spPr>
      </p:pic>
      <p:pic>
        <p:nvPicPr>
          <p:cNvPr id="9" name="Imagem 19" descr="Uma imagem com captura de ecrã, preto e branco, moldura, smartphone&#10;&#10;Os conteúdos gerados por IA podem estar incorretos.">
            <a:extLst>
              <a:ext uri="{FF2B5EF4-FFF2-40B4-BE49-F238E27FC236}">
                <a16:creationId xmlns:a16="http://schemas.microsoft.com/office/drawing/2014/main" id="{4AA768C2-79F1-468A-99E2-717C63087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8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6687EB2-13E0-82F2-63DF-F7A1F66C5A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27865E5-0670-7F8D-7BE3-5C7120B02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5598" y="925050"/>
            <a:ext cx="3860804" cy="759839"/>
          </a:xfrm>
        </p:spPr>
        <p:txBody>
          <a:bodyPr/>
          <a:lstStyle/>
          <a:p>
            <a:r>
              <a:rPr lang="pt-PT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Clonezilla</a:t>
            </a:r>
            <a:endParaRPr lang="pt-P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A1E7DCE-46BF-492A-79D4-CD3C6A23E63E}"/>
              </a:ext>
            </a:extLst>
          </p:cNvPr>
          <p:cNvSpPr txBox="1"/>
          <p:nvPr/>
        </p:nvSpPr>
        <p:spPr>
          <a:xfrm>
            <a:off x="1492321" y="1767378"/>
            <a:ext cx="72840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é um programa de clonagem de discos e partições que ajuda com implantação de sistemas, recuperação e backup de computadores.</a:t>
            </a:r>
          </a:p>
          <a:p>
            <a:pPr fontAlgn="base"/>
            <a:r>
              <a:rPr lang="pt-PT" sz="2400" dirty="0"/>
              <a:t>Também suporta ambos os sistemas de partições, MBR e GPT, e é executável tanto pela BIOS como pela UEFI. </a:t>
            </a:r>
          </a:p>
          <a:p>
            <a:pPr fontAlgn="base"/>
            <a:r>
              <a:rPr lang="pt-PT" sz="2400" dirty="0"/>
              <a:t>Este recupera, apenas e só, espaços já utilizados pelo disco, o que amplifica a eficiência da clonagem. </a:t>
            </a:r>
          </a:p>
          <a:p>
            <a:endParaRPr lang="pt-PT" sz="2400" dirty="0"/>
          </a:p>
        </p:txBody>
      </p:sp>
      <p:pic>
        <p:nvPicPr>
          <p:cNvPr id="8" name="Gráfico 7" descr="Círculo com seta para a esquerda destaque">
            <a:hlinkClick r:id="rId4" action="ppaction://hlinksldjump"/>
            <a:extLst>
              <a:ext uri="{FF2B5EF4-FFF2-40B4-BE49-F238E27FC236}">
                <a16:creationId xmlns:a16="http://schemas.microsoft.com/office/drawing/2014/main" id="{5601C838-1D95-F33B-DDE4-945BEF5EA2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595E4B33-F8BD-EC80-3231-7640474590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3BEE200-6121-D8C3-3A01-AD84A6DA10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53806" y="1436914"/>
            <a:ext cx="2259932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1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90190969-388E-070F-B4F9-FF5A72ED9FA6}"/>
              </a:ext>
            </a:extLst>
          </p:cNvPr>
          <p:cNvSpPr/>
          <p:nvPr/>
        </p:nvSpPr>
        <p:spPr>
          <a:xfrm>
            <a:off x="0" y="161925"/>
            <a:ext cx="1009437" cy="6696075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7685E5E-DA38-9C2D-DD52-3C27D5FED2EA}"/>
              </a:ext>
            </a:extLst>
          </p:cNvPr>
          <p:cNvSpPr/>
          <p:nvPr/>
        </p:nvSpPr>
        <p:spPr>
          <a:xfrm>
            <a:off x="152400" y="314325"/>
            <a:ext cx="1009437" cy="6696075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3CF5F7C-4681-1DC3-9EE3-B3175E1C8338}"/>
              </a:ext>
            </a:extLst>
          </p:cNvPr>
          <p:cNvSpPr/>
          <p:nvPr/>
        </p:nvSpPr>
        <p:spPr>
          <a:xfrm>
            <a:off x="10877550" y="0"/>
            <a:ext cx="1369988" cy="68580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5E0A4FB-224A-7D53-20BF-D3036691CAA8}"/>
              </a:ext>
            </a:extLst>
          </p:cNvPr>
          <p:cNvGrpSpPr/>
          <p:nvPr/>
        </p:nvGrpSpPr>
        <p:grpSpPr>
          <a:xfrm>
            <a:off x="-7164538" y="1000224"/>
            <a:ext cx="32424064" cy="4949571"/>
            <a:chOff x="379262" y="913257"/>
            <a:chExt cx="32424064" cy="494957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146E01-DDAB-4C09-9B4B-BB4032DCD529}"/>
                </a:ext>
              </a:extLst>
            </p:cNvPr>
            <p:cNvGrpSpPr/>
            <p:nvPr/>
          </p:nvGrpSpPr>
          <p:grpSpPr>
            <a:xfrm>
              <a:off x="379262" y="913257"/>
              <a:ext cx="26341138" cy="4949571"/>
              <a:chOff x="-1114425" y="809625"/>
              <a:chExt cx="26341138" cy="494957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537CE24-BA27-4D89-8C39-25C386D273AD}"/>
                  </a:ext>
                </a:extLst>
              </p:cNvPr>
              <p:cNvSpPr txBox="1"/>
              <p:nvPr/>
            </p:nvSpPr>
            <p:spPr>
              <a:xfrm>
                <a:off x="1133415" y="4281868"/>
                <a:ext cx="2647950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/>
                  <a:t>ext2, ext3, ext4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 err="1"/>
                  <a:t>reiserfs</a:t>
                </a:r>
                <a:r>
                  <a:rPr lang="pt-PT" dirty="0"/>
                  <a:t>, reiser4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PT" dirty="0" err="1"/>
                  <a:t>xfs</a:t>
                </a:r>
                <a:r>
                  <a:rPr lang="pt-PT" dirty="0"/>
                  <a:t>, </a:t>
                </a:r>
                <a:r>
                  <a:rPr lang="pt-PT" dirty="0" err="1"/>
                  <a:t>jfs</a:t>
                </a:r>
                <a:r>
                  <a:rPr lang="pt-PT" dirty="0"/>
                  <a:t>, </a:t>
                </a:r>
                <a:r>
                  <a:rPr lang="pt-PT" dirty="0" err="1"/>
                  <a:t>btrfs</a:t>
                </a:r>
                <a:r>
                  <a:rPr lang="pt-PT" dirty="0"/>
                  <a:t>, f2fs e nilfs2</a:t>
                </a:r>
                <a:endParaRPr lang="en-US" dirty="0"/>
              </a:p>
              <a:p>
                <a:endParaRPr lang="en-US" dirty="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FA217A4-1CDF-4CE7-A55B-97C5790D809C}"/>
                  </a:ext>
                </a:extLst>
              </p:cNvPr>
              <p:cNvGrpSpPr/>
              <p:nvPr/>
            </p:nvGrpSpPr>
            <p:grpSpPr>
              <a:xfrm>
                <a:off x="-1114425" y="809625"/>
                <a:ext cx="26341138" cy="4655987"/>
                <a:chOff x="-885825" y="705993"/>
                <a:chExt cx="26341138" cy="4655987"/>
              </a:xfrm>
            </p:grpSpPr>
            <p:pic>
              <p:nvPicPr>
                <p:cNvPr id="5" name="Picture 2" descr="Seven Reasons why to use GNU / Linux as a desktop computer system">
                  <a:extLst>
                    <a:ext uri="{FF2B5EF4-FFF2-40B4-BE49-F238E27FC236}">
                      <a16:creationId xmlns:a16="http://schemas.microsoft.com/office/drawing/2014/main" id="{A9633C81-E18C-4C91-BB4D-8D9DED2BA50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885825" y="1009650"/>
                  <a:ext cx="6858000" cy="3429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66" name="Picture 22" descr="Ficheiro:Unofficial Windows logo variant - 2002–2012 (Multicolored).svg –  Wikipédia, a enciclopédia livre">
                  <a:extLst>
                    <a:ext uri="{FF2B5EF4-FFF2-40B4-BE49-F238E27FC236}">
                      <a16:creationId xmlns:a16="http://schemas.microsoft.com/office/drawing/2014/main" id="{AACFC1D9-D8C0-4E6B-925F-45EB50C9040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72151" y="1152262"/>
                  <a:ext cx="3560762" cy="31437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59F080D-710A-4DA2-B416-5D5BE429688B}"/>
                    </a:ext>
                  </a:extLst>
                </p:cNvPr>
                <p:cNvSpPr txBox="1"/>
                <p:nvPr/>
              </p:nvSpPr>
              <p:spPr>
                <a:xfrm>
                  <a:off x="6228557" y="4438650"/>
                  <a:ext cx="2286793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FAT12, FAT16, FAT32, </a:t>
                  </a:r>
                  <a:r>
                    <a:rPr lang="en-US" dirty="0" err="1"/>
                    <a:t>exFAT</a:t>
                  </a:r>
                  <a:r>
                    <a:rPr lang="en-US" dirty="0"/>
                    <a:t> e NTFS</a:t>
                  </a:r>
                </a:p>
              </p:txBody>
            </p:sp>
            <p:pic>
              <p:nvPicPr>
                <p:cNvPr id="6168" name="Picture 24" descr="Logotipo do mac os - ícones de computador grátis">
                  <a:extLst>
                    <a:ext uri="{FF2B5EF4-FFF2-40B4-BE49-F238E27FC236}">
                      <a16:creationId xmlns:a16="http://schemas.microsoft.com/office/drawing/2014/main" id="{97B776BF-1FD4-4B12-B836-82977ACA37E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63175" y="809625"/>
                  <a:ext cx="3190875" cy="31908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CAFE442-64AB-4344-B540-6E4664CBD97C}"/>
                    </a:ext>
                  </a:extLst>
                </p:cNvPr>
                <p:cNvSpPr txBox="1"/>
                <p:nvPr/>
              </p:nvSpPr>
              <p:spPr>
                <a:xfrm>
                  <a:off x="10615215" y="4296037"/>
                  <a:ext cx="22867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HFS+ 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APFS </a:t>
                  </a:r>
                  <a:endParaRPr lang="en-US" dirty="0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9BF19B9-1C3F-4505-B47E-8428C3F3D7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778431" y="1146972"/>
                  <a:ext cx="3643065" cy="3149065"/>
                </a:xfrm>
                <a:prstGeom prst="rect">
                  <a:avLst/>
                </a:prstGeom>
              </p:spPr>
            </p:pic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542AFF5E-9D0C-4104-8811-740015CE4805}"/>
                    </a:ext>
                  </a:extLst>
                </p:cNvPr>
                <p:cNvSpPr txBox="1"/>
                <p:nvPr/>
              </p:nvSpPr>
              <p:spPr>
                <a:xfrm>
                  <a:off x="14551546" y="4392483"/>
                  <a:ext cx="22867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/>
                    <a:t>UFS </a:t>
                  </a:r>
                </a:p>
              </p:txBody>
            </p:sp>
            <p:pic>
              <p:nvPicPr>
                <p:cNvPr id="6172" name="Picture 28" descr="File:Minix3 Logo.png - Wikimedia Commons">
                  <a:extLst>
                    <a:ext uri="{FF2B5EF4-FFF2-40B4-BE49-F238E27FC236}">
                      <a16:creationId xmlns:a16="http://schemas.microsoft.com/office/drawing/2014/main" id="{40BBB80B-5A06-4C49-8229-BF0EB3758D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994585" y="705993"/>
                  <a:ext cx="3791743" cy="335632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DB87AF36-7886-4622-91F7-0F9A644A4D6C}"/>
                    </a:ext>
                  </a:extLst>
                </p:cNvPr>
                <p:cNvSpPr txBox="1"/>
                <p:nvPr/>
              </p:nvSpPr>
              <p:spPr>
                <a:xfrm>
                  <a:off x="18747059" y="4296037"/>
                  <a:ext cx="22867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err="1"/>
                    <a:t>minix</a:t>
                  </a:r>
                  <a:endParaRPr lang="en-US" dirty="0"/>
                </a:p>
              </p:txBody>
            </p:sp>
            <p:pic>
              <p:nvPicPr>
                <p:cNvPr id="6176" name="Picture 32" descr="Esxi - SJ Vision">
                  <a:extLst>
                    <a:ext uri="{FF2B5EF4-FFF2-40B4-BE49-F238E27FC236}">
                      <a16:creationId xmlns:a16="http://schemas.microsoft.com/office/drawing/2014/main" id="{4716E9F2-5A8F-4E35-B9AF-4E7826A3AA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350162" y="809625"/>
                  <a:ext cx="3105151" cy="31051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10709DDF-FA21-4F2F-8251-69FA4304E602}"/>
                    </a:ext>
                  </a:extLst>
                </p:cNvPr>
                <p:cNvSpPr txBox="1"/>
                <p:nvPr/>
              </p:nvSpPr>
              <p:spPr>
                <a:xfrm>
                  <a:off x="22759340" y="4115484"/>
                  <a:ext cx="22867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VMFS3 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pt-PT" dirty="0"/>
                    <a:t>VMFS5</a:t>
                  </a:r>
                  <a:endParaRPr lang="en-US" dirty="0"/>
                </a:p>
              </p:txBody>
            </p:sp>
          </p:grpSp>
        </p:grpSp>
        <p:sp>
          <p:nvSpPr>
            <p:cNvPr id="14" name="TextBox 5">
              <a:extLst>
                <a:ext uri="{FF2B5EF4-FFF2-40B4-BE49-F238E27FC236}">
                  <a16:creationId xmlns:a16="http://schemas.microsoft.com/office/drawing/2014/main" id="{FB5DE8D7-6269-4E86-03DF-C6D00A0B4C26}"/>
                </a:ext>
              </a:extLst>
            </p:cNvPr>
            <p:cNvSpPr txBox="1"/>
            <p:nvPr/>
          </p:nvSpPr>
          <p:spPr>
            <a:xfrm>
              <a:off x="28193166" y="4081843"/>
              <a:ext cx="26479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/>
                <a:t>ext2, ext3, ext4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 err="1"/>
                <a:t>reiserfs</a:t>
              </a:r>
              <a:r>
                <a:rPr lang="pt-PT" dirty="0"/>
                <a:t>, reiser4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pt-PT" dirty="0" err="1"/>
                <a:t>xfs</a:t>
              </a:r>
              <a:r>
                <a:rPr lang="pt-PT" dirty="0"/>
                <a:t>, </a:t>
              </a:r>
              <a:r>
                <a:rPr lang="pt-PT" dirty="0" err="1"/>
                <a:t>jfs</a:t>
              </a:r>
              <a:r>
                <a:rPr lang="pt-PT" dirty="0"/>
                <a:t>, </a:t>
              </a:r>
              <a:r>
                <a:rPr lang="pt-PT" dirty="0" err="1"/>
                <a:t>btrfs</a:t>
              </a:r>
              <a:r>
                <a:rPr lang="pt-PT" dirty="0"/>
                <a:t>, f2fs e nilfs2</a:t>
              </a:r>
              <a:endParaRPr lang="en-US" dirty="0"/>
            </a:p>
            <a:p>
              <a:endParaRPr lang="en-US" dirty="0"/>
            </a:p>
          </p:txBody>
        </p:sp>
        <p:pic>
          <p:nvPicPr>
            <p:cNvPr id="15" name="Picture 2" descr="Seven Reasons why to use GNU / Linux as a desktop computer system">
              <a:extLst>
                <a:ext uri="{FF2B5EF4-FFF2-40B4-BE49-F238E27FC236}">
                  <a16:creationId xmlns:a16="http://schemas.microsoft.com/office/drawing/2014/main" id="{4A9A133B-0923-6632-250E-6BAD8D05B9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45326" y="913257"/>
              <a:ext cx="6858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Imagem 19" descr="Uma imagem com captura de ecrã, preto e branco, moldura, smartphone&#10;&#10;Os conteúdos gerados por IA podem estar incorretos.">
            <a:extLst>
              <a:ext uri="{FF2B5EF4-FFF2-40B4-BE49-F238E27FC236}">
                <a16:creationId xmlns:a16="http://schemas.microsoft.com/office/drawing/2014/main" id="{A595C0C0-93F5-2A9B-F2D8-DFB909743C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4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31 0.00718 L -1.14532 0.00579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927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4D5AB-80EA-7833-BDC7-6BA3E0625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68281A8-99E5-DA17-F695-19BE548D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961D309-4D6F-5A1E-1CEE-D65C7AB16105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39F27E1-27E6-8B49-5BE1-DB6D89553AA0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3B3AD48-BBBA-4969-F7C5-756B22F34B51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1319CE3-E603-3BE8-C8C7-DD11F548995E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673CF06-ED04-B528-876D-51835944E699}"/>
              </a:ext>
            </a:extLst>
          </p:cNvPr>
          <p:cNvSpPr txBox="1"/>
          <p:nvPr/>
        </p:nvSpPr>
        <p:spPr>
          <a:xfrm>
            <a:off x="1818858" y="4041600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CB24921-58B7-9E89-F0F0-D1BC245D7E26}"/>
              </a:ext>
            </a:extLst>
          </p:cNvPr>
          <p:cNvSpPr txBox="1"/>
          <p:nvPr/>
        </p:nvSpPr>
        <p:spPr>
          <a:xfrm>
            <a:off x="1818858" y="4662744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3527543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18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00"/>
                            </p:stCondLst>
                            <p:childTnLst>
                              <p:par>
                                <p:cTn id="1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3" grpId="1" build="allAtOnce"/>
      <p:bldP spid="3" grpId="2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0A75F-8531-C905-46CC-1CCBFDA13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4BCB3DA-31E2-0CA4-2C27-2637151A21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3FC8C788-156A-C60B-13B6-188AC7F17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1DC91049-A621-F2FD-D053-D70518BCAE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11844F-145E-C212-6FD6-9A7147DBD026}"/>
              </a:ext>
            </a:extLst>
          </p:cNvPr>
          <p:cNvSpPr txBox="1"/>
          <p:nvPr/>
        </p:nvSpPr>
        <p:spPr>
          <a:xfrm>
            <a:off x="2313798" y="2073131"/>
            <a:ext cx="75644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 </a:t>
            </a:r>
            <a:r>
              <a:rPr lang="pt-PT" sz="2400" dirty="0" err="1"/>
              <a:t>Clonezilla</a:t>
            </a:r>
            <a:r>
              <a:rPr lang="pt-PT" sz="2400" dirty="0"/>
              <a:t> Live é uma pequena distribuição GNU/Linux para computadores. </a:t>
            </a:r>
          </a:p>
          <a:p>
            <a:r>
              <a:rPr lang="pt-PT" sz="2400" dirty="0"/>
              <a:t> </a:t>
            </a:r>
          </a:p>
          <a:p>
            <a:r>
              <a:rPr lang="pt-PT" sz="2400" dirty="0"/>
              <a:t>-Criar imagens e clonar máquinas individuais. </a:t>
            </a:r>
          </a:p>
          <a:p>
            <a:r>
              <a:rPr lang="pt-PT" sz="2400" dirty="0"/>
              <a:t>-Não depende de um servidor DRBL nem de ligação á rede. </a:t>
            </a:r>
          </a:p>
          <a:p>
            <a:r>
              <a:rPr lang="pt-PT" sz="2400" dirty="0"/>
              <a:t>-Pode ser usado através de um CD/DVD ou uma USB. </a:t>
            </a:r>
          </a:p>
          <a:p>
            <a:endParaRPr lang="pt-PT" sz="24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924397-FA43-77CC-3A5A-E683B0082A82}"/>
              </a:ext>
            </a:extLst>
          </p:cNvPr>
          <p:cNvSpPr txBox="1"/>
          <p:nvPr/>
        </p:nvSpPr>
        <p:spPr>
          <a:xfrm>
            <a:off x="4654484" y="961529"/>
            <a:ext cx="288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Live</a:t>
            </a:r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1322774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698D9-9C55-2516-E5E6-97F462E68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0EBB788-4803-2593-3D64-46AD25A993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215E88D-C821-0112-FAF5-5F6756B83404}"/>
              </a:ext>
            </a:extLst>
          </p:cNvPr>
          <p:cNvSpPr txBox="1"/>
          <p:nvPr/>
        </p:nvSpPr>
        <p:spPr>
          <a:xfrm>
            <a:off x="1617306" y="1259092"/>
            <a:ext cx="3860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/>
              <a:t>Selecione a Versão: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3FA8FE1-90AA-454D-F679-F589484A6455}"/>
              </a:ext>
            </a:extLst>
          </p:cNvPr>
          <p:cNvSpPr txBox="1"/>
          <p:nvPr/>
        </p:nvSpPr>
        <p:spPr>
          <a:xfrm>
            <a:off x="1818858" y="2059905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Live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06F92D-187D-4772-8E61-76C20A81B158}"/>
              </a:ext>
            </a:extLst>
          </p:cNvPr>
          <p:cNvSpPr txBox="1"/>
          <p:nvPr/>
        </p:nvSpPr>
        <p:spPr>
          <a:xfrm>
            <a:off x="1818858" y="2706830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Lite Server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45D5381-9705-6ED2-74C0-A952C3131C73}"/>
              </a:ext>
            </a:extLst>
          </p:cNvPr>
          <p:cNvSpPr txBox="1"/>
          <p:nvPr/>
        </p:nvSpPr>
        <p:spPr>
          <a:xfrm>
            <a:off x="1818858" y="3372441"/>
            <a:ext cx="33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Clonezilla</a:t>
            </a:r>
            <a:r>
              <a:rPr lang="pt-PT" dirty="0"/>
              <a:t> Server </a:t>
            </a:r>
            <a:r>
              <a:rPr lang="pt-PT" dirty="0" err="1"/>
              <a:t>Edition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AA9F2B2-BAAE-E945-AF08-0EC64627C995}"/>
              </a:ext>
            </a:extLst>
          </p:cNvPr>
          <p:cNvSpPr txBox="1"/>
          <p:nvPr/>
        </p:nvSpPr>
        <p:spPr>
          <a:xfrm>
            <a:off x="1818858" y="4038052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FD3168F-5CBD-F3FE-34B2-8FD1258C2CB3}"/>
              </a:ext>
            </a:extLst>
          </p:cNvPr>
          <p:cNvSpPr txBox="1"/>
          <p:nvPr/>
        </p:nvSpPr>
        <p:spPr>
          <a:xfrm>
            <a:off x="1818858" y="4703663"/>
            <a:ext cx="242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Limitações</a:t>
            </a:r>
          </a:p>
        </p:txBody>
      </p:sp>
    </p:spTree>
    <p:extLst>
      <p:ext uri="{BB962C8B-B14F-4D97-AF65-F5344CB8AC3E}">
        <p14:creationId xmlns:p14="http://schemas.microsoft.com/office/powerpoint/2010/main" val="222959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0"/>
                            </p:stCondLst>
                            <p:childTnLst>
                              <p:par>
                                <p:cTn id="8" presetID="18" presetClass="emph" presetSubtype="0" fill="remove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40"/>
                            </p:stCondLst>
                            <p:childTnLst>
                              <p:par>
                                <p:cTn id="11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C1087-D12B-709D-D4C3-E7288BD71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709BA82-6D1E-9DEF-ED03-1B141FD9C6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19" t="3316" r="5136" b="224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áfico 7" descr="Círculo com seta para a esquerda destaque">
            <a:hlinkClick r:id="rId3" action="ppaction://hlinksldjump"/>
            <a:extLst>
              <a:ext uri="{FF2B5EF4-FFF2-40B4-BE49-F238E27FC236}">
                <a16:creationId xmlns:a16="http://schemas.microsoft.com/office/drawing/2014/main" id="{ED9C314D-27D3-6381-692A-E40AD28A7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6669" y="4753405"/>
            <a:ext cx="910138" cy="914400"/>
          </a:xfrm>
          <a:prstGeom prst="rect">
            <a:avLst/>
          </a:prstGeom>
        </p:spPr>
      </p:pic>
      <p:pic>
        <p:nvPicPr>
          <p:cNvPr id="10" name="Gráfico 9" descr="Cursor com preenchimento sólido">
            <a:extLst>
              <a:ext uri="{FF2B5EF4-FFF2-40B4-BE49-F238E27FC236}">
                <a16:creationId xmlns:a16="http://schemas.microsoft.com/office/drawing/2014/main" id="{C8FA61EF-513A-E10D-4BC5-3F70AC837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17306" y="5331903"/>
            <a:ext cx="403104" cy="4031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1983EE2-3648-0DD8-017C-6DB4B063B74F}"/>
              </a:ext>
            </a:extLst>
          </p:cNvPr>
          <p:cNvSpPr txBox="1"/>
          <p:nvPr/>
        </p:nvSpPr>
        <p:spPr>
          <a:xfrm>
            <a:off x="2313798" y="2298654"/>
            <a:ext cx="7564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É uma versão que permite clonar ou fazer backup de múltiplos computadores em simultâneo pela rede (</a:t>
            </a:r>
            <a:r>
              <a:rPr lang="pt-PT" sz="2400" dirty="0" err="1"/>
              <a:t>multicast</a:t>
            </a:r>
            <a:r>
              <a:rPr lang="pt-PT" sz="2400" dirty="0"/>
              <a:t>)</a:t>
            </a:r>
          </a:p>
          <a:p>
            <a:r>
              <a:rPr lang="pt-PT" sz="2400" dirty="0"/>
              <a:t>-Não precisa de um servidor DRBL.</a:t>
            </a:r>
          </a:p>
          <a:p>
            <a:r>
              <a:rPr lang="pt-PT" sz="2400" dirty="0"/>
              <a:t>-É iniciado a partir de um CD/USB do </a:t>
            </a:r>
            <a:r>
              <a:rPr lang="pt-PT" sz="2400" dirty="0" err="1"/>
              <a:t>Clonezilla</a:t>
            </a:r>
            <a:r>
              <a:rPr lang="pt-PT" sz="2400" dirty="0"/>
              <a:t> Live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9A291A3-E1E7-7816-C601-E5A9405CAD5D}"/>
              </a:ext>
            </a:extLst>
          </p:cNvPr>
          <p:cNvSpPr txBox="1"/>
          <p:nvPr/>
        </p:nvSpPr>
        <p:spPr>
          <a:xfrm>
            <a:off x="4069236" y="970962"/>
            <a:ext cx="405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 err="1"/>
              <a:t>Clonezilla</a:t>
            </a:r>
            <a:r>
              <a:rPr lang="pt-PT" sz="3600" dirty="0"/>
              <a:t> Lite Server</a:t>
            </a:r>
          </a:p>
        </p:txBody>
      </p:sp>
    </p:spTree>
    <p:extLst>
      <p:ext uri="{BB962C8B-B14F-4D97-AF65-F5344CB8AC3E}">
        <p14:creationId xmlns:p14="http://schemas.microsoft.com/office/powerpoint/2010/main" val="347736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0.70026 -0.04629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13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Modern Clean Sophisticated_01_AS - v6" id="{0AA3A176-5614-4CF7-97C7-387B0FB7AD04}" vid="{229230A5-5D58-4AD6-A6F9-E951DED424C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045008-BD42-4B24-A6F5-0E1C58790533}">
  <ds:schemaRefs>
    <ds:schemaRef ds:uri="http://purl.org/dc/dcmitype/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16c05727-aa75-4e4a-9b5f-8a80a1165891"/>
    <ds:schemaRef ds:uri="71af3243-3dd4-4a8d-8c0d-dd76da1f02a5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1A621F2-4F72-4D03-9533-F4606037C0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B52848-9F15-412E-907E-592D80B16D3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1159</TotalTime>
  <Words>856</Words>
  <Application>Microsoft Office PowerPoint</Application>
  <PresentationFormat>Widescreen</PresentationFormat>
  <Paragraphs>152</Paragraphs>
  <Slides>35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Aptos</vt:lpstr>
      <vt:lpstr>Arial</vt:lpstr>
      <vt:lpstr>Calibri</vt:lpstr>
      <vt:lpstr>Calibri Light</vt:lpstr>
      <vt:lpstr>Sagona ExtraLight</vt:lpstr>
      <vt:lpstr>Speak Pro</vt:lpstr>
      <vt:lpstr>Times New Roman</vt:lpstr>
      <vt:lpstr>Office Theme</vt:lpstr>
      <vt:lpstr>PowerPoint Presentation</vt:lpstr>
      <vt:lpstr>PowerPoint Presentation</vt:lpstr>
      <vt:lpstr>PowerPoint Presentation</vt:lpstr>
      <vt:lpstr>Clonezilla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</dc:creator>
  <cp:lastModifiedBy>T0123729@ciber.local</cp:lastModifiedBy>
  <cp:revision>27</cp:revision>
  <cp:lastPrinted>2026-01-13T15:26:26Z</cp:lastPrinted>
  <dcterms:created xsi:type="dcterms:W3CDTF">2026-01-08T10:35:58Z</dcterms:created>
  <dcterms:modified xsi:type="dcterms:W3CDTF">2026-01-13T16:10:34Z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